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72" r:id="rId6"/>
    <p:sldId id="261" r:id="rId7"/>
    <p:sldId id="262" r:id="rId8"/>
    <p:sldId id="263" r:id="rId9"/>
    <p:sldId id="271" r:id="rId10"/>
    <p:sldId id="265" r:id="rId11"/>
    <p:sldId id="266" r:id="rId12"/>
    <p:sldId id="267" r:id="rId13"/>
    <p:sldId id="268" r:id="rId14"/>
    <p:sldId id="269" r:id="rId15"/>
    <p:sldId id="270" r:id="rId16"/>
  </p:sldIdLst>
  <p:sldSz cx="17475200" cy="9753600"/>
  <p:notesSz cx="17475200" cy="9753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A4BC"/>
    <a:srgbClr val="A5B6C9"/>
    <a:srgbClr val="93A0AF"/>
    <a:srgbClr val="93A3B5"/>
    <a:srgbClr val="97A8BC"/>
    <a:srgbClr val="A1B2C6"/>
    <a:srgbClr val="9EAAB8"/>
    <a:srgbClr val="7E8FA1"/>
    <a:srgbClr val="A3B4C4"/>
    <a:srgbClr val="94A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600" y="3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683" y="1079398"/>
            <a:ext cx="13499592" cy="574812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024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683" y="6827520"/>
            <a:ext cx="13499592" cy="2405888"/>
          </a:xfrm>
        </p:spPr>
        <p:txBody>
          <a:bodyPr>
            <a:normAutofit/>
          </a:bodyPr>
          <a:lstStyle>
            <a:lvl1pPr marL="0" indent="0" algn="l">
              <a:buNone/>
              <a:defRPr sz="3129" baseline="0">
                <a:solidFill>
                  <a:schemeClr val="tx1">
                    <a:lumMod val="75000"/>
                  </a:schemeClr>
                </a:solidFill>
              </a:defRPr>
            </a:lvl1pPr>
            <a:lvl2pPr marL="650230" indent="0" algn="ctr">
              <a:buNone/>
              <a:defRPr sz="3129"/>
            </a:lvl2pPr>
            <a:lvl3pPr marL="1300460" indent="0" algn="ctr">
              <a:buNone/>
              <a:defRPr sz="3129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55320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7997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0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396470" y="541867"/>
            <a:ext cx="3549650" cy="8387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2200" y="541867"/>
            <a:ext cx="11085830" cy="8387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81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79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8683" y="1079398"/>
            <a:ext cx="13499592" cy="574812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02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8683" y="6827520"/>
            <a:ext cx="13499592" cy="2405888"/>
          </a:xfrm>
        </p:spPr>
        <p:txBody>
          <a:bodyPr anchor="t">
            <a:normAutofit/>
          </a:bodyPr>
          <a:lstStyle>
            <a:lvl1pPr marL="0" indent="0">
              <a:buNone/>
              <a:defRPr sz="312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55320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660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08683" y="2600961"/>
            <a:ext cx="6422136" cy="6188568"/>
          </a:xfrm>
        </p:spPr>
        <p:txBody>
          <a:bodyPr/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81288" y="2600961"/>
            <a:ext cx="6422136" cy="6188568"/>
          </a:xfrm>
        </p:spPr>
        <p:txBody>
          <a:bodyPr/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3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8683" y="2437198"/>
            <a:ext cx="6422136" cy="104038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44" b="0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8683" y="3566293"/>
            <a:ext cx="6422136" cy="5211947"/>
          </a:xfrm>
        </p:spPr>
        <p:txBody>
          <a:bodyPr/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81288" y="2437198"/>
            <a:ext cx="6422136" cy="1040384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844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marL="0" lvl="0" indent="0" algn="l" defTabSz="1300460" rtl="0" eaLnBrk="1" latinLnBrk="0" hangingPunct="1">
              <a:lnSpc>
                <a:spcPct val="90000"/>
              </a:lnSpc>
              <a:spcBef>
                <a:spcPts val="2844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81288" y="3566293"/>
            <a:ext cx="6422136" cy="5211947"/>
          </a:xfrm>
        </p:spPr>
        <p:txBody>
          <a:bodyPr/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34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8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72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789" y="650241"/>
            <a:ext cx="4587240" cy="2275836"/>
          </a:xfrm>
        </p:spPr>
        <p:txBody>
          <a:bodyPr anchor="b">
            <a:normAutofit/>
          </a:bodyPr>
          <a:lstStyle>
            <a:lvl1pPr>
              <a:defRPr sz="4551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116" y="975360"/>
            <a:ext cx="8713328" cy="7802880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5789" y="2986289"/>
            <a:ext cx="4587240" cy="5418668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138"/>
              </a:spcBef>
              <a:buNone/>
              <a:defRPr sz="1849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11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261013"/>
            <a:ext cx="16186404" cy="24925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640" y="7477760"/>
            <a:ext cx="14307820" cy="1300480"/>
          </a:xfrm>
        </p:spPr>
        <p:txBody>
          <a:bodyPr anchor="b">
            <a:normAutofit/>
          </a:bodyPr>
          <a:lstStyle>
            <a:lvl1pPr>
              <a:defRPr sz="3982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6186404" cy="7294468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bg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0640" y="8687772"/>
            <a:ext cx="14307820" cy="8490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8"/>
              </a:spcBef>
              <a:buNone/>
              <a:defRPr sz="1849">
                <a:solidFill>
                  <a:schemeClr val="bg1">
                    <a:lumMod val="85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186404" y="0"/>
            <a:ext cx="1310640" cy="9753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8683" y="520192"/>
            <a:ext cx="13892784" cy="18852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8683" y="2600961"/>
            <a:ext cx="12320016" cy="618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5487061" y="1418114"/>
            <a:ext cx="2709332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4294952" y="5753047"/>
            <a:ext cx="5093547" cy="523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93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86404" y="8778241"/>
            <a:ext cx="1310640" cy="844409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512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23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 spc="-7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092" indent="-260092" algn="l" defTabSz="1300460" rtl="0" eaLnBrk="1" latinLnBrk="0" hangingPunct="1">
        <a:lnSpc>
          <a:spcPct val="95000"/>
        </a:lnSpc>
        <a:spcBef>
          <a:spcPts val="1991"/>
        </a:spcBef>
        <a:spcAft>
          <a:spcPts val="284"/>
        </a:spcAft>
        <a:buClr>
          <a:schemeClr val="accent1"/>
        </a:buClr>
        <a:buSzPct val="80000"/>
        <a:buFont typeface="Arial" pitchFamily="34" charset="0"/>
        <a:buChar char="•"/>
        <a:defRPr sz="2560" kern="1200" spc="14" baseline="0">
          <a:solidFill>
            <a:schemeClr val="tx1"/>
          </a:solidFill>
          <a:latin typeface="+mn-lt"/>
          <a:ea typeface="+mn-ea"/>
          <a:cs typeface="+mn-cs"/>
        </a:defRPr>
      </a:lvl1pPr>
      <a:lvl2pPr marL="650230" indent="-260092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40368" indent="-260092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30506" indent="-260092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0644" indent="-260092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75520" indent="-325115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702180" indent="-325115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128840" indent="-325115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555500" indent="-325115" algn="l" defTabSz="1300460" rtl="0" eaLnBrk="1" latinLnBrk="0" hangingPunct="1">
        <a:lnSpc>
          <a:spcPct val="90000"/>
        </a:lnSpc>
        <a:spcBef>
          <a:spcPts val="427"/>
        </a:spcBef>
        <a:spcAft>
          <a:spcPts val="427"/>
        </a:spcAft>
        <a:buClr>
          <a:schemeClr val="accent1"/>
        </a:buClr>
        <a:buFont typeface="Wingdings 2" pitchFamily="18" charset="2"/>
        <a:buChar char=""/>
        <a:defRPr sz="199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99761" y="1219200"/>
            <a:ext cx="8042639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N" sz="7800" b="1" dirty="0">
                <a:solidFill>
                  <a:srgbClr val="2B2B2B"/>
                </a:solidFill>
                <a:latin typeface="+mj-lt"/>
              </a:rPr>
              <a:t>The </a:t>
            </a:r>
            <a:r>
              <a:rPr lang="en-IN" sz="7800" b="1" dirty="0">
                <a:solidFill>
                  <a:srgbClr val="282828"/>
                </a:solidFill>
                <a:latin typeface="+mj-lt"/>
              </a:rPr>
              <a:t>Hidden</a:t>
            </a:r>
            <a:r>
              <a:rPr lang="en-US" sz="7800" b="1" dirty="0">
                <a:solidFill>
                  <a:srgbClr val="282828"/>
                </a:solidFill>
                <a:latin typeface="+mj-lt"/>
                <a:cs typeface="Arial MT"/>
              </a:rPr>
              <a:t> </a:t>
            </a:r>
            <a:r>
              <a:rPr sz="7800" b="1" dirty="0">
                <a:solidFill>
                  <a:srgbClr val="282828"/>
                </a:solidFill>
                <a:latin typeface="+mj-lt"/>
                <a:cs typeface="Arial MT"/>
              </a:rPr>
              <a:t>Technology</a:t>
            </a:r>
            <a:endParaRPr sz="7800" b="1" dirty="0">
              <a:latin typeface="+mj-lt"/>
              <a:cs typeface="Arial MT"/>
            </a:endParaRPr>
          </a:p>
          <a:p>
            <a:pPr marL="12700" marR="737235"/>
            <a:r>
              <a:rPr sz="7800" b="1" dirty="0">
                <a:solidFill>
                  <a:srgbClr val="282828"/>
                </a:solidFill>
                <a:latin typeface="+mj-lt"/>
                <a:cs typeface="Arial MT"/>
              </a:rPr>
              <a:t>Behind </a:t>
            </a:r>
            <a:r>
              <a:rPr sz="7800" b="1" dirty="0">
                <a:solidFill>
                  <a:srgbClr val="2A2A2A"/>
                </a:solidFill>
                <a:latin typeface="+mj-lt"/>
                <a:cs typeface="Arial MT"/>
              </a:rPr>
              <a:t>Your Productivity</a:t>
            </a:r>
            <a:endParaRPr lang="en-IN" sz="7800" b="1" dirty="0">
              <a:solidFill>
                <a:srgbClr val="2A2A2A"/>
              </a:solidFill>
              <a:latin typeface="+mj-lt"/>
              <a:cs typeface="Arial M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E2D361-F751-8B52-6B67-35FBF4CF2F63}"/>
              </a:ext>
            </a:extLst>
          </p:cNvPr>
          <p:cNvSpPr txBox="1"/>
          <p:nvPr/>
        </p:nvSpPr>
        <p:spPr>
          <a:xfrm>
            <a:off x="934491" y="6130736"/>
            <a:ext cx="7204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-85" dirty="0">
                <a:solidFill>
                  <a:srgbClr val="0C0C0C"/>
                </a:solidFill>
                <a:latin typeface="+mj-lt"/>
                <a:cs typeface="Arial MT"/>
              </a:rPr>
              <a:t>How</a:t>
            </a:r>
            <a:r>
              <a:rPr lang="en-US" sz="3000" spc="-140" dirty="0">
                <a:solidFill>
                  <a:srgbClr val="0C0C0C"/>
                </a:solidFill>
                <a:latin typeface="+mj-lt"/>
                <a:cs typeface="Arial MT"/>
              </a:rPr>
              <a:t> </a:t>
            </a:r>
            <a:r>
              <a:rPr lang="en-US" sz="3000" spc="-254" dirty="0">
                <a:solidFill>
                  <a:srgbClr val="0A0A0A"/>
                </a:solidFill>
                <a:latin typeface="+mj-lt"/>
                <a:cs typeface="Arial MT"/>
              </a:rPr>
              <a:t>AI</a:t>
            </a:r>
            <a:r>
              <a:rPr lang="en-US" sz="3000" spc="-114" dirty="0">
                <a:solidFill>
                  <a:srgbClr val="0A0A0A"/>
                </a:solidFill>
                <a:latin typeface="+mj-lt"/>
                <a:cs typeface="Arial MT"/>
              </a:rPr>
              <a:t> </a:t>
            </a:r>
            <a:r>
              <a:rPr lang="en-US" sz="3000" spc="-150" dirty="0">
                <a:solidFill>
                  <a:srgbClr val="0C0C0C"/>
                </a:solidFill>
                <a:latin typeface="+mj-lt"/>
                <a:cs typeface="Arial MT"/>
              </a:rPr>
              <a:t>and</a:t>
            </a:r>
            <a:r>
              <a:rPr lang="en-US" sz="3000" spc="-100" dirty="0">
                <a:solidFill>
                  <a:srgbClr val="0C0C0C"/>
                </a:solidFill>
                <a:latin typeface="+mj-lt"/>
                <a:cs typeface="Arial MT"/>
              </a:rPr>
              <a:t> </a:t>
            </a:r>
            <a:r>
              <a:rPr lang="en-US" sz="3000" spc="-65" dirty="0">
                <a:solidFill>
                  <a:srgbClr val="0A0A0A"/>
                </a:solidFill>
                <a:latin typeface="+mj-lt"/>
                <a:cs typeface="Arial MT"/>
              </a:rPr>
              <a:t>Information</a:t>
            </a:r>
            <a:r>
              <a:rPr lang="en-US" sz="3000" spc="-95" dirty="0">
                <a:solidFill>
                  <a:srgbClr val="0A0A0A"/>
                </a:solidFill>
                <a:latin typeface="+mj-lt"/>
                <a:cs typeface="Arial MT"/>
              </a:rPr>
              <a:t> </a:t>
            </a:r>
            <a:r>
              <a:rPr lang="en-US" sz="3000" spc="-35" dirty="0">
                <a:solidFill>
                  <a:srgbClr val="0A0A0A"/>
                </a:solidFill>
                <a:latin typeface="+mj-lt"/>
                <a:cs typeface="Arial MT"/>
              </a:rPr>
              <a:t>Technology </a:t>
            </a:r>
            <a:r>
              <a:rPr lang="en-US" sz="3000" spc="-40" dirty="0">
                <a:solidFill>
                  <a:srgbClr val="0C0C0C"/>
                </a:solidFill>
                <a:latin typeface="+mj-lt"/>
                <a:cs typeface="Arial MT"/>
              </a:rPr>
              <a:t>quietly</a:t>
            </a:r>
            <a:r>
              <a:rPr lang="en-US" sz="3000" spc="-185" dirty="0">
                <a:solidFill>
                  <a:srgbClr val="0C0C0C"/>
                </a:solidFill>
                <a:latin typeface="+mj-lt"/>
                <a:cs typeface="Arial MT"/>
              </a:rPr>
              <a:t> </a:t>
            </a:r>
            <a:r>
              <a:rPr lang="en-US" sz="3000" spc="-55" dirty="0">
                <a:solidFill>
                  <a:srgbClr val="0F0F0F"/>
                </a:solidFill>
                <a:latin typeface="+mj-lt"/>
                <a:cs typeface="Arial MT"/>
              </a:rPr>
              <a:t>help</a:t>
            </a:r>
            <a:r>
              <a:rPr lang="en-US" sz="3000" spc="-170" dirty="0">
                <a:solidFill>
                  <a:srgbClr val="0F0F0F"/>
                </a:solidFill>
                <a:latin typeface="+mj-lt"/>
                <a:cs typeface="Arial MT"/>
              </a:rPr>
              <a:t> </a:t>
            </a:r>
            <a:r>
              <a:rPr lang="en-US" sz="3000" spc="-30" dirty="0">
                <a:solidFill>
                  <a:srgbClr val="0C0C0C"/>
                </a:solidFill>
                <a:latin typeface="+mj-lt"/>
                <a:cs typeface="Arial MT"/>
              </a:rPr>
              <a:t>us</a:t>
            </a:r>
            <a:r>
              <a:rPr lang="en-US" sz="3000" spc="-160" dirty="0">
                <a:solidFill>
                  <a:srgbClr val="0C0C0C"/>
                </a:solidFill>
                <a:latin typeface="+mj-lt"/>
                <a:cs typeface="Arial MT"/>
              </a:rPr>
              <a:t> </a:t>
            </a:r>
            <a:r>
              <a:rPr lang="en-US" sz="3000" spc="-60" dirty="0">
                <a:solidFill>
                  <a:srgbClr val="0F0F0F"/>
                </a:solidFill>
                <a:latin typeface="+mj-lt"/>
                <a:cs typeface="Arial MT"/>
              </a:rPr>
              <a:t>work</a:t>
            </a:r>
            <a:r>
              <a:rPr lang="en-US" sz="3000" spc="-114" dirty="0">
                <a:solidFill>
                  <a:srgbClr val="0F0F0F"/>
                </a:solidFill>
                <a:latin typeface="+mj-lt"/>
                <a:cs typeface="Arial MT"/>
              </a:rPr>
              <a:t> </a:t>
            </a:r>
            <a:r>
              <a:rPr lang="en-US" sz="3000" spc="-85" dirty="0">
                <a:solidFill>
                  <a:srgbClr val="080808"/>
                </a:solidFill>
                <a:latin typeface="+mj-lt"/>
                <a:cs typeface="Arial MT"/>
              </a:rPr>
              <a:t>smarter</a:t>
            </a:r>
            <a:r>
              <a:rPr lang="en-US" sz="3000" spc="-120" dirty="0">
                <a:solidFill>
                  <a:srgbClr val="080808"/>
                </a:solidFill>
                <a:latin typeface="+mj-lt"/>
                <a:cs typeface="Arial MT"/>
              </a:rPr>
              <a:t> </a:t>
            </a:r>
            <a:r>
              <a:rPr lang="en-US" sz="3000" spc="-90" dirty="0">
                <a:solidFill>
                  <a:srgbClr val="0E0E0E"/>
                </a:solidFill>
                <a:latin typeface="+mj-lt"/>
                <a:cs typeface="Arial MT"/>
              </a:rPr>
              <a:t>every</a:t>
            </a:r>
            <a:r>
              <a:rPr lang="en-US" sz="3000" spc="-135" dirty="0">
                <a:solidFill>
                  <a:srgbClr val="0E0E0E"/>
                </a:solidFill>
                <a:latin typeface="+mj-lt"/>
                <a:cs typeface="Arial MT"/>
              </a:rPr>
              <a:t> </a:t>
            </a:r>
            <a:r>
              <a:rPr lang="en-US" sz="3000" spc="-80" dirty="0">
                <a:solidFill>
                  <a:srgbClr val="111111"/>
                </a:solidFill>
                <a:latin typeface="+mj-lt"/>
                <a:cs typeface="Arial MT"/>
              </a:rPr>
              <a:t>day</a:t>
            </a:r>
            <a:endParaRPr lang="en-US" sz="3000" dirty="0">
              <a:latin typeface="+mj-lt"/>
              <a:cs typeface="Arial M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C29E83-3787-D797-F4D9-E560F5A9D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69" y="613970"/>
            <a:ext cx="7707370" cy="82010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E22ACC-234D-B1C6-E1FE-D1E555C292CA}"/>
              </a:ext>
            </a:extLst>
          </p:cNvPr>
          <p:cNvSpPr txBox="1"/>
          <p:nvPr/>
        </p:nvSpPr>
        <p:spPr>
          <a:xfrm>
            <a:off x="999761" y="7391400"/>
            <a:ext cx="4842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Jatin Tank | 314</a:t>
            </a:r>
            <a:endParaRPr lang="en-IN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6515" y="495653"/>
            <a:ext cx="13892784" cy="1885244"/>
          </a:xfrm>
          <a:prstGeom prst="rect">
            <a:avLst/>
          </a:prstGeom>
        </p:spPr>
        <p:txBody>
          <a:bodyPr vert="horz" wrap="square" lIns="0" tIns="367594" rIns="0" bIns="0" rtlCol="0">
            <a:spAutoFit/>
          </a:bodyPr>
          <a:lstStyle/>
          <a:p>
            <a:pPr marL="422909">
              <a:lnSpc>
                <a:spcPct val="100000"/>
              </a:lnSpc>
              <a:spcBef>
                <a:spcPts val="125"/>
              </a:spcBef>
            </a:pPr>
            <a:r>
              <a:rPr sz="7750" spc="-380" dirty="0">
                <a:solidFill>
                  <a:srgbClr val="2F2F2F"/>
                </a:solidFill>
              </a:rPr>
              <a:t>Smart</a:t>
            </a:r>
            <a:r>
              <a:rPr sz="7750" spc="-145" dirty="0">
                <a:solidFill>
                  <a:srgbClr val="2F2F2F"/>
                </a:solidFill>
              </a:rPr>
              <a:t> </a:t>
            </a:r>
            <a:r>
              <a:rPr sz="7750" spc="-265" dirty="0">
                <a:solidFill>
                  <a:srgbClr val="2D2D2D"/>
                </a:solidFill>
              </a:rPr>
              <a:t>Collaboration</a:t>
            </a:r>
            <a:endParaRPr sz="7750"/>
          </a:p>
        </p:txBody>
      </p:sp>
      <p:sp>
        <p:nvSpPr>
          <p:cNvPr id="4" name="object 4"/>
          <p:cNvSpPr txBox="1"/>
          <p:nvPr/>
        </p:nvSpPr>
        <p:spPr>
          <a:xfrm>
            <a:off x="10564607" y="3283655"/>
            <a:ext cx="5560060" cy="3828611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61315" marR="499109" indent="-347980">
              <a:lnSpc>
                <a:spcPts val="3800"/>
              </a:lnSpc>
              <a:spcBef>
                <a:spcPts val="254"/>
              </a:spcBef>
              <a:buClr>
                <a:srgbClr val="212121"/>
              </a:buClr>
              <a:buChar char="•"/>
              <a:tabLst>
                <a:tab pos="363220" algn="l"/>
              </a:tabLst>
            </a:pPr>
            <a:r>
              <a:rPr sz="3200" dirty="0">
                <a:latin typeface="+mj-lt"/>
                <a:cs typeface="Calibri"/>
              </a:rPr>
              <a:t>Real-time</a:t>
            </a:r>
            <a:r>
              <a:rPr sz="3200" spc="240" dirty="0">
                <a:latin typeface="+mj-lt"/>
                <a:cs typeface="Calibri"/>
              </a:rPr>
              <a:t> </a:t>
            </a:r>
            <a:r>
              <a:rPr sz="3200" dirty="0">
                <a:latin typeface="+mj-lt"/>
                <a:cs typeface="Calibri"/>
              </a:rPr>
              <a:t>teamwork</a:t>
            </a:r>
            <a:r>
              <a:rPr sz="3200" spc="240" dirty="0">
                <a:latin typeface="+mj-lt"/>
                <a:cs typeface="Calibri"/>
              </a:rPr>
              <a:t> </a:t>
            </a:r>
            <a:r>
              <a:rPr sz="3200" spc="90" dirty="0">
                <a:latin typeface="+mj-lt"/>
                <a:cs typeface="Calibri"/>
              </a:rPr>
              <a:t>across 	</a:t>
            </a:r>
            <a:r>
              <a:rPr sz="3200" spc="45" dirty="0">
                <a:latin typeface="+mj-lt"/>
                <a:cs typeface="Calibri"/>
              </a:rPr>
              <a:t>distances.</a:t>
            </a:r>
            <a:endParaRPr sz="3200" dirty="0">
              <a:latin typeface="+mj-lt"/>
              <a:cs typeface="Calibri"/>
            </a:endParaRPr>
          </a:p>
          <a:p>
            <a:pPr marL="359410" indent="-346710">
              <a:lnSpc>
                <a:spcPts val="3929"/>
              </a:lnSpc>
              <a:spcBef>
                <a:spcPts val="1190"/>
              </a:spcBef>
              <a:buClr>
                <a:srgbClr val="232323"/>
              </a:buClr>
              <a:buChar char="•"/>
              <a:tabLst>
                <a:tab pos="359410" algn="l"/>
              </a:tabLst>
            </a:pPr>
            <a:r>
              <a:rPr sz="3300" spc="-70" dirty="0">
                <a:latin typeface="+mj-lt"/>
                <a:cs typeface="Calibri"/>
              </a:rPr>
              <a:t>Multiple</a:t>
            </a:r>
            <a:r>
              <a:rPr sz="3300" spc="-10" dirty="0">
                <a:latin typeface="+mj-lt"/>
                <a:cs typeface="Calibri"/>
              </a:rPr>
              <a:t> </a:t>
            </a:r>
            <a:r>
              <a:rPr sz="3300" dirty="0">
                <a:latin typeface="+mj-lt"/>
                <a:cs typeface="Calibri"/>
              </a:rPr>
              <a:t>people,</a:t>
            </a:r>
            <a:r>
              <a:rPr sz="3300" spc="10" dirty="0">
                <a:latin typeface="+mj-lt"/>
                <a:cs typeface="Calibri"/>
              </a:rPr>
              <a:t> </a:t>
            </a:r>
            <a:r>
              <a:rPr sz="3300" dirty="0">
                <a:latin typeface="+mj-lt"/>
                <a:cs typeface="Calibri"/>
              </a:rPr>
              <a:t>one</a:t>
            </a:r>
            <a:r>
              <a:rPr sz="3300" spc="-130" dirty="0">
                <a:latin typeface="+mj-lt"/>
                <a:cs typeface="Calibri"/>
              </a:rPr>
              <a:t> </a:t>
            </a:r>
            <a:r>
              <a:rPr sz="3300" dirty="0">
                <a:latin typeface="+mj-lt"/>
                <a:cs typeface="Calibri"/>
              </a:rPr>
              <a:t>file,</a:t>
            </a:r>
            <a:r>
              <a:rPr sz="3300" spc="-75" dirty="0">
                <a:latin typeface="+mj-lt"/>
                <a:cs typeface="Calibri"/>
              </a:rPr>
              <a:t> </a:t>
            </a:r>
            <a:r>
              <a:rPr sz="3300" spc="-20" dirty="0">
                <a:latin typeface="+mj-lt"/>
                <a:cs typeface="Calibri"/>
              </a:rPr>
              <a:t>zero</a:t>
            </a:r>
            <a:endParaRPr sz="3300" dirty="0">
              <a:latin typeface="+mj-lt"/>
              <a:cs typeface="Calibri"/>
            </a:endParaRPr>
          </a:p>
          <a:p>
            <a:pPr marL="364490">
              <a:lnSpc>
                <a:spcPts val="3810"/>
              </a:lnSpc>
            </a:pPr>
            <a:r>
              <a:rPr sz="3200" spc="-10" dirty="0">
                <a:latin typeface="+mj-lt"/>
                <a:cs typeface="Calibri"/>
              </a:rPr>
              <a:t>conflicts.</a:t>
            </a:r>
            <a:endParaRPr sz="3200" dirty="0">
              <a:latin typeface="+mj-lt"/>
              <a:cs typeface="Calibri"/>
            </a:endParaRPr>
          </a:p>
          <a:p>
            <a:pPr marL="351790" marR="5080" indent="-338455">
              <a:lnSpc>
                <a:spcPts val="3800"/>
              </a:lnSpc>
              <a:spcBef>
                <a:spcPts val="1560"/>
              </a:spcBef>
              <a:buChar char="•"/>
              <a:tabLst>
                <a:tab pos="351790" algn="l"/>
                <a:tab pos="360045" algn="l"/>
              </a:tabLst>
            </a:pPr>
            <a:r>
              <a:rPr sz="3250" dirty="0">
                <a:solidFill>
                  <a:srgbClr val="212121"/>
                </a:solidFill>
                <a:latin typeface="+mj-lt"/>
                <a:cs typeface="Calibri"/>
              </a:rPr>
              <a:t>	</a:t>
            </a:r>
            <a:r>
              <a:rPr sz="3250" spc="70" dirty="0">
                <a:latin typeface="+mj-lt"/>
                <a:cs typeface="Calibri"/>
              </a:rPr>
              <a:t>Reduces</a:t>
            </a:r>
            <a:r>
              <a:rPr sz="3250" spc="125" dirty="0">
                <a:latin typeface="+mj-lt"/>
                <a:cs typeface="Calibri"/>
              </a:rPr>
              <a:t> </a:t>
            </a:r>
            <a:r>
              <a:rPr sz="3250" dirty="0">
                <a:latin typeface="+mj-lt"/>
                <a:cs typeface="Calibri"/>
              </a:rPr>
              <a:t>errors</a:t>
            </a:r>
            <a:r>
              <a:rPr sz="3250" spc="114" dirty="0">
                <a:latin typeface="+mj-lt"/>
                <a:cs typeface="Calibri"/>
              </a:rPr>
              <a:t> </a:t>
            </a:r>
            <a:r>
              <a:rPr sz="3250" dirty="0">
                <a:latin typeface="+mj-lt"/>
                <a:cs typeface="Calibri"/>
              </a:rPr>
              <a:t>and</a:t>
            </a:r>
            <a:r>
              <a:rPr sz="3250" spc="80" dirty="0">
                <a:latin typeface="+mj-lt"/>
                <a:cs typeface="Calibri"/>
              </a:rPr>
              <a:t> </a:t>
            </a:r>
            <a:r>
              <a:rPr sz="3250" spc="-10" dirty="0">
                <a:latin typeface="+mj-lt"/>
                <a:cs typeface="Calibri"/>
              </a:rPr>
              <a:t>eliminates </a:t>
            </a:r>
            <a:r>
              <a:rPr sz="3250" dirty="0">
                <a:latin typeface="+mj-lt"/>
                <a:cs typeface="Calibri"/>
              </a:rPr>
              <a:t>repeated</a:t>
            </a:r>
            <a:r>
              <a:rPr sz="3250" spc="200" dirty="0">
                <a:latin typeface="+mj-lt"/>
                <a:cs typeface="Calibri"/>
              </a:rPr>
              <a:t> </a:t>
            </a:r>
            <a:r>
              <a:rPr sz="3250" spc="-10" dirty="0">
                <a:latin typeface="+mj-lt"/>
                <a:cs typeface="Calibri"/>
              </a:rPr>
              <a:t>work.</a:t>
            </a:r>
            <a:endParaRPr sz="3250" dirty="0">
              <a:latin typeface="+mj-lt"/>
              <a:cs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54F82D-4BFE-F1F0-8AD8-3636638B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33" y="2590800"/>
            <a:ext cx="84963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02808" y="520192"/>
            <a:ext cx="13892784" cy="1885244"/>
          </a:xfrm>
          <a:prstGeom prst="rect">
            <a:avLst/>
          </a:prstGeom>
        </p:spPr>
        <p:txBody>
          <a:bodyPr vert="horz" wrap="square" lIns="0" tIns="437303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135"/>
              </a:spcBef>
            </a:pPr>
            <a:r>
              <a:rPr sz="7600" spc="-165" dirty="0">
                <a:solidFill>
                  <a:srgbClr val="313131"/>
                </a:solidFill>
              </a:rPr>
              <a:t>Small</a:t>
            </a:r>
            <a:r>
              <a:rPr sz="7600" spc="-685" dirty="0">
                <a:solidFill>
                  <a:srgbClr val="313131"/>
                </a:solidFill>
              </a:rPr>
              <a:t> </a:t>
            </a:r>
            <a:r>
              <a:rPr sz="7600" spc="-160" dirty="0">
                <a:solidFill>
                  <a:srgbClr val="313131"/>
                </a:solidFill>
              </a:rPr>
              <a:t>Features,</a:t>
            </a:r>
            <a:r>
              <a:rPr sz="7600" spc="-625" dirty="0">
                <a:solidFill>
                  <a:srgbClr val="313131"/>
                </a:solidFill>
              </a:rPr>
              <a:t> </a:t>
            </a:r>
            <a:r>
              <a:rPr sz="7600" spc="-120" dirty="0">
                <a:solidFill>
                  <a:srgbClr val="313131"/>
                </a:solidFill>
              </a:rPr>
              <a:t>Big</a:t>
            </a:r>
            <a:r>
              <a:rPr sz="7600" spc="-830" dirty="0">
                <a:solidFill>
                  <a:srgbClr val="313131"/>
                </a:solidFill>
              </a:rPr>
              <a:t> </a:t>
            </a:r>
            <a:r>
              <a:rPr sz="7600" spc="-10" dirty="0">
                <a:solidFill>
                  <a:srgbClr val="2F2F2F"/>
                </a:solidFill>
              </a:rPr>
              <a:t>Impact</a:t>
            </a:r>
            <a:endParaRPr sz="7600" dirty="0"/>
          </a:p>
        </p:txBody>
      </p:sp>
      <p:sp>
        <p:nvSpPr>
          <p:cNvPr id="11" name="object 11"/>
          <p:cNvSpPr txBox="1"/>
          <p:nvPr/>
        </p:nvSpPr>
        <p:spPr>
          <a:xfrm>
            <a:off x="1185437" y="7348164"/>
            <a:ext cx="14729177" cy="10169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415" algn="ctr">
              <a:lnSpc>
                <a:spcPts val="3929"/>
              </a:lnSpc>
              <a:spcBef>
                <a:spcPts val="130"/>
              </a:spcBef>
            </a:pPr>
            <a:r>
              <a:rPr sz="3300" spc="-105" dirty="0">
                <a:latin typeface="+mj-lt"/>
                <a:cs typeface="Arial MT"/>
              </a:rPr>
              <a:t>Auto-</a:t>
            </a:r>
            <a:r>
              <a:rPr sz="3300" spc="-45" dirty="0">
                <a:latin typeface="+mj-lt"/>
                <a:cs typeface="Arial MT"/>
              </a:rPr>
              <a:t>correct,</a:t>
            </a:r>
            <a:r>
              <a:rPr sz="3300" spc="-185" dirty="0">
                <a:latin typeface="+mj-lt"/>
                <a:cs typeface="Arial MT"/>
              </a:rPr>
              <a:t> </a:t>
            </a:r>
            <a:r>
              <a:rPr sz="3300" spc="-90" dirty="0">
                <a:latin typeface="+mj-lt"/>
                <a:cs typeface="Arial MT"/>
              </a:rPr>
              <a:t>smart</a:t>
            </a:r>
            <a:r>
              <a:rPr sz="3300" spc="-135" dirty="0">
                <a:latin typeface="+mj-lt"/>
                <a:cs typeface="Arial MT"/>
              </a:rPr>
              <a:t> </a:t>
            </a:r>
            <a:r>
              <a:rPr sz="3300" spc="-125" dirty="0">
                <a:latin typeface="+mj-lt"/>
                <a:cs typeface="Arial MT"/>
              </a:rPr>
              <a:t>replies,</a:t>
            </a:r>
            <a:r>
              <a:rPr sz="3300" spc="-100" dirty="0">
                <a:latin typeface="+mj-lt"/>
                <a:cs typeface="Arial MT"/>
              </a:rPr>
              <a:t> </a:t>
            </a:r>
            <a:r>
              <a:rPr sz="3300" spc="-160" dirty="0">
                <a:latin typeface="+mj-lt"/>
                <a:cs typeface="Arial MT"/>
              </a:rPr>
              <a:t>and</a:t>
            </a:r>
            <a:r>
              <a:rPr sz="3300" spc="-135" dirty="0">
                <a:latin typeface="+mj-lt"/>
                <a:cs typeface="Arial MT"/>
              </a:rPr>
              <a:t> </a:t>
            </a:r>
            <a:r>
              <a:rPr sz="3300" spc="-60" dirty="0">
                <a:latin typeface="+mj-lt"/>
                <a:cs typeface="Arial MT"/>
              </a:rPr>
              <a:t>notifications</a:t>
            </a:r>
            <a:r>
              <a:rPr sz="3300" spc="25" dirty="0">
                <a:latin typeface="+mj-lt"/>
                <a:cs typeface="Arial MT"/>
              </a:rPr>
              <a:t> </a:t>
            </a:r>
            <a:r>
              <a:rPr sz="3300" spc="-210" dirty="0">
                <a:latin typeface="+mj-lt"/>
                <a:cs typeface="Arial MT"/>
              </a:rPr>
              <a:t>seem</a:t>
            </a:r>
            <a:r>
              <a:rPr sz="3300" spc="-70" dirty="0">
                <a:latin typeface="+mj-lt"/>
                <a:cs typeface="Arial MT"/>
              </a:rPr>
              <a:t> </a:t>
            </a:r>
            <a:r>
              <a:rPr sz="3300" spc="-10" dirty="0">
                <a:latin typeface="+mj-lt"/>
                <a:cs typeface="Arial MT"/>
              </a:rPr>
              <a:t>minor.</a:t>
            </a:r>
            <a:endParaRPr sz="3300" dirty="0">
              <a:latin typeface="+mj-lt"/>
              <a:cs typeface="Arial MT"/>
            </a:endParaRPr>
          </a:p>
          <a:p>
            <a:pPr marL="12700" algn="ctr">
              <a:lnSpc>
                <a:spcPts val="3929"/>
              </a:lnSpc>
            </a:pPr>
            <a:r>
              <a:rPr sz="3300" spc="-130" dirty="0">
                <a:solidFill>
                  <a:srgbClr val="0C0C0C"/>
                </a:solidFill>
                <a:latin typeface="+mj-lt"/>
                <a:cs typeface="Arial MT"/>
              </a:rPr>
              <a:t>But</a:t>
            </a:r>
            <a:r>
              <a:rPr sz="3300" spc="-100" dirty="0">
                <a:solidFill>
                  <a:srgbClr val="0C0C0C"/>
                </a:solidFill>
                <a:latin typeface="+mj-lt"/>
                <a:cs typeface="Arial MT"/>
              </a:rPr>
              <a:t> </a:t>
            </a:r>
            <a:r>
              <a:rPr sz="3300" spc="-150" dirty="0">
                <a:latin typeface="+mj-lt"/>
                <a:cs typeface="Arial MT"/>
              </a:rPr>
              <a:t>saving</a:t>
            </a:r>
            <a:r>
              <a:rPr sz="3300" spc="-80" dirty="0">
                <a:latin typeface="+mj-lt"/>
                <a:cs typeface="Arial MT"/>
              </a:rPr>
              <a:t> </a:t>
            </a:r>
            <a:r>
              <a:rPr sz="3300" spc="-125" dirty="0">
                <a:solidFill>
                  <a:srgbClr val="080808"/>
                </a:solidFill>
                <a:latin typeface="+mj-lt"/>
                <a:cs typeface="Arial MT"/>
              </a:rPr>
              <a:t>seconds</a:t>
            </a:r>
            <a:r>
              <a:rPr sz="3300" spc="-100" dirty="0">
                <a:solidFill>
                  <a:srgbClr val="080808"/>
                </a:solidFill>
                <a:latin typeface="+mj-lt"/>
                <a:cs typeface="Arial MT"/>
              </a:rPr>
              <a:t> </a:t>
            </a:r>
            <a:r>
              <a:rPr sz="3300" spc="-95" dirty="0">
                <a:solidFill>
                  <a:srgbClr val="0A0A0A"/>
                </a:solidFill>
                <a:latin typeface="+mj-lt"/>
                <a:cs typeface="Arial MT"/>
              </a:rPr>
              <a:t>every</a:t>
            </a:r>
            <a:r>
              <a:rPr sz="3300" spc="-65" dirty="0">
                <a:solidFill>
                  <a:srgbClr val="0A0A0A"/>
                </a:solidFill>
                <a:latin typeface="+mj-lt"/>
                <a:cs typeface="Arial MT"/>
              </a:rPr>
              <a:t> </a:t>
            </a:r>
            <a:r>
              <a:rPr sz="3300" spc="-95" dirty="0">
                <a:solidFill>
                  <a:srgbClr val="0C0C0C"/>
                </a:solidFill>
                <a:latin typeface="+mj-lt"/>
                <a:cs typeface="Arial MT"/>
              </a:rPr>
              <a:t>time</a:t>
            </a:r>
            <a:r>
              <a:rPr sz="3300" spc="-90" dirty="0">
                <a:solidFill>
                  <a:srgbClr val="0C0C0C"/>
                </a:solidFill>
                <a:latin typeface="+mj-lt"/>
                <a:cs typeface="Arial MT"/>
              </a:rPr>
              <a:t> </a:t>
            </a:r>
            <a:r>
              <a:rPr sz="3300" spc="-135" dirty="0">
                <a:solidFill>
                  <a:srgbClr val="0F0F0F"/>
                </a:solidFill>
                <a:latin typeface="+mj-lt"/>
                <a:cs typeface="Arial MT"/>
              </a:rPr>
              <a:t>adds </a:t>
            </a:r>
            <a:r>
              <a:rPr sz="3300" spc="-140" dirty="0">
                <a:solidFill>
                  <a:srgbClr val="0F0F0F"/>
                </a:solidFill>
                <a:latin typeface="+mj-lt"/>
                <a:cs typeface="Arial MT"/>
              </a:rPr>
              <a:t>up</a:t>
            </a:r>
            <a:r>
              <a:rPr sz="3300" spc="-110" dirty="0">
                <a:solidFill>
                  <a:srgbClr val="0F0F0F"/>
                </a:solidFill>
                <a:latin typeface="+mj-lt"/>
                <a:cs typeface="Arial MT"/>
              </a:rPr>
              <a:t> </a:t>
            </a:r>
            <a:r>
              <a:rPr sz="3300" dirty="0">
                <a:solidFill>
                  <a:srgbClr val="0E0E0E"/>
                </a:solidFill>
                <a:latin typeface="+mj-lt"/>
                <a:cs typeface="Arial MT"/>
              </a:rPr>
              <a:t>to</a:t>
            </a:r>
            <a:r>
              <a:rPr sz="3300" spc="-229" dirty="0">
                <a:solidFill>
                  <a:srgbClr val="0E0E0E"/>
                </a:solidFill>
                <a:latin typeface="+mj-lt"/>
                <a:cs typeface="Arial MT"/>
              </a:rPr>
              <a:t> </a:t>
            </a:r>
            <a:r>
              <a:rPr sz="3300" spc="-155" dirty="0">
                <a:solidFill>
                  <a:srgbClr val="0A0A0A"/>
                </a:solidFill>
                <a:latin typeface="+mj-lt"/>
                <a:cs typeface="Arial MT"/>
              </a:rPr>
              <a:t>saving</a:t>
            </a:r>
            <a:r>
              <a:rPr sz="3300" spc="-65" dirty="0">
                <a:solidFill>
                  <a:srgbClr val="0A0A0A"/>
                </a:solidFill>
                <a:latin typeface="+mj-lt"/>
                <a:cs typeface="Arial MT"/>
              </a:rPr>
              <a:t> </a:t>
            </a:r>
            <a:r>
              <a:rPr sz="3300" spc="-135" dirty="0">
                <a:latin typeface="+mj-lt"/>
                <a:cs typeface="Arial MT"/>
              </a:rPr>
              <a:t>hours</a:t>
            </a:r>
            <a:r>
              <a:rPr sz="3300" spc="-95" dirty="0">
                <a:latin typeface="+mj-lt"/>
                <a:cs typeface="Arial MT"/>
              </a:rPr>
              <a:t> </a:t>
            </a:r>
            <a:r>
              <a:rPr sz="3300" spc="-85" dirty="0">
                <a:latin typeface="+mj-lt"/>
                <a:cs typeface="Arial MT"/>
              </a:rPr>
              <a:t>every</a:t>
            </a:r>
            <a:r>
              <a:rPr sz="3300" spc="30" dirty="0">
                <a:latin typeface="+mj-lt"/>
                <a:cs typeface="Arial MT"/>
              </a:rPr>
              <a:t> </a:t>
            </a:r>
            <a:r>
              <a:rPr sz="3300" spc="-10" dirty="0">
                <a:latin typeface="+mj-lt"/>
                <a:cs typeface="Arial MT"/>
              </a:rPr>
              <a:t>week.</a:t>
            </a:r>
            <a:endParaRPr sz="3300" dirty="0">
              <a:latin typeface="+mj-lt"/>
              <a:cs typeface="Arial M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49ED94-227B-4A72-65BA-4142C000B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876550"/>
            <a:ext cx="137922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17599" y="716797"/>
            <a:ext cx="15387117" cy="2487290"/>
          </a:xfrm>
          <a:prstGeom prst="rect">
            <a:avLst/>
          </a:prstGeom>
        </p:spPr>
        <p:txBody>
          <a:bodyPr vert="horz" wrap="square" lIns="0" tIns="278835" rIns="0" bIns="0" rtlCol="0">
            <a:spAutoFit/>
          </a:bodyPr>
          <a:lstStyle/>
          <a:p>
            <a:pPr marL="253365">
              <a:lnSpc>
                <a:spcPts val="8590"/>
              </a:lnSpc>
              <a:spcBef>
                <a:spcPts val="114"/>
              </a:spcBef>
            </a:pPr>
            <a:r>
              <a:rPr lang="en-IN" sz="7900" spc="-325" dirty="0">
                <a:solidFill>
                  <a:srgbClr val="282828"/>
                </a:solidFill>
              </a:rPr>
              <a:t>The</a:t>
            </a:r>
            <a:r>
              <a:rPr lang="en-IN" sz="7900" spc="-765" dirty="0">
                <a:solidFill>
                  <a:srgbClr val="282828"/>
                </a:solidFill>
              </a:rPr>
              <a:t> </a:t>
            </a:r>
            <a:r>
              <a:rPr lang="en-IN" sz="7900" spc="-20" dirty="0">
                <a:solidFill>
                  <a:srgbClr val="262626"/>
                </a:solidFill>
              </a:rPr>
              <a:t>Benefits</a:t>
            </a:r>
            <a:br>
              <a:rPr lang="en-IN" sz="7900" dirty="0"/>
            </a:br>
            <a:r>
              <a:rPr lang="en-IN" sz="8200" spc="-440" dirty="0">
                <a:solidFill>
                  <a:srgbClr val="262626"/>
                </a:solidFill>
              </a:rPr>
              <a:t>Hidden</a:t>
            </a:r>
            <a:r>
              <a:rPr lang="en-IN" sz="8200" spc="-425" dirty="0">
                <a:solidFill>
                  <a:srgbClr val="262626"/>
                </a:solidFill>
              </a:rPr>
              <a:t> </a:t>
            </a:r>
            <a:r>
              <a:rPr lang="en-IN" sz="8200" spc="-480" dirty="0">
                <a:solidFill>
                  <a:srgbClr val="262626"/>
                </a:solidFill>
              </a:rPr>
              <a:t>Technology</a:t>
            </a:r>
            <a:endParaRPr sz="8200" dirty="0"/>
          </a:p>
        </p:txBody>
      </p:sp>
      <p:sp>
        <p:nvSpPr>
          <p:cNvPr id="7" name="object 7"/>
          <p:cNvSpPr txBox="1"/>
          <p:nvPr/>
        </p:nvSpPr>
        <p:spPr>
          <a:xfrm>
            <a:off x="1117599" y="3955131"/>
            <a:ext cx="6809014" cy="35092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200" indent="-571500">
              <a:lnSpc>
                <a:spcPts val="432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3950" b="1" spc="-150" dirty="0">
                <a:solidFill>
                  <a:srgbClr val="1C1C1C"/>
                </a:solidFill>
                <a:latin typeface="+mj-lt"/>
                <a:cs typeface="Arial MT"/>
              </a:rPr>
              <a:t>Efficiency</a:t>
            </a:r>
            <a:r>
              <a:rPr sz="3950" spc="-150" dirty="0">
                <a:solidFill>
                  <a:srgbClr val="1C1C1C"/>
                </a:solidFill>
                <a:latin typeface="+mj-lt"/>
                <a:cs typeface="Arial MT"/>
              </a:rPr>
              <a:t>:</a:t>
            </a:r>
            <a:r>
              <a:rPr sz="3950" spc="-40" dirty="0">
                <a:solidFill>
                  <a:srgbClr val="1C1C1C"/>
                </a:solidFill>
                <a:latin typeface="+mj-lt"/>
                <a:cs typeface="Arial MT"/>
              </a:rPr>
              <a:t> </a:t>
            </a:r>
            <a:r>
              <a:rPr sz="3950" spc="-330" dirty="0">
                <a:solidFill>
                  <a:srgbClr val="1C1C1C"/>
                </a:solidFill>
                <a:latin typeface="+mj-lt"/>
                <a:cs typeface="Arial MT"/>
              </a:rPr>
              <a:t>Saves</a:t>
            </a:r>
            <a:r>
              <a:rPr sz="3950" spc="55" dirty="0">
                <a:solidFill>
                  <a:srgbClr val="1C1C1C"/>
                </a:solidFill>
                <a:latin typeface="+mj-lt"/>
                <a:cs typeface="Arial MT"/>
              </a:rPr>
              <a:t> </a:t>
            </a:r>
            <a:r>
              <a:rPr sz="3950" spc="-160" dirty="0">
                <a:solidFill>
                  <a:srgbClr val="1C1C1C"/>
                </a:solidFill>
                <a:latin typeface="+mj-lt"/>
                <a:cs typeface="Arial MT"/>
              </a:rPr>
              <a:t>time</a:t>
            </a:r>
            <a:r>
              <a:rPr sz="3950" spc="-155" dirty="0">
                <a:solidFill>
                  <a:srgbClr val="1C1C1C"/>
                </a:solidFill>
                <a:latin typeface="+mj-lt"/>
                <a:cs typeface="Arial MT"/>
              </a:rPr>
              <a:t> </a:t>
            </a:r>
            <a:r>
              <a:rPr sz="3950" spc="-25" dirty="0">
                <a:solidFill>
                  <a:srgbClr val="1F1F1F"/>
                </a:solidFill>
                <a:latin typeface="+mj-lt"/>
                <a:cs typeface="Arial MT"/>
              </a:rPr>
              <a:t>and</a:t>
            </a:r>
            <a:r>
              <a:rPr lang="en-US" sz="3950" dirty="0">
                <a:latin typeface="+mj-lt"/>
                <a:cs typeface="Arial MT"/>
              </a:rPr>
              <a:t> </a:t>
            </a:r>
            <a:r>
              <a:rPr sz="4100" spc="-10" dirty="0">
                <a:solidFill>
                  <a:srgbClr val="1D1D1D"/>
                </a:solidFill>
                <a:latin typeface="+mj-lt"/>
                <a:cs typeface="Arial MT"/>
              </a:rPr>
              <a:t>effort.</a:t>
            </a:r>
            <a:endParaRPr sz="4100" dirty="0">
              <a:latin typeface="+mj-lt"/>
              <a:cs typeface="Arial MT"/>
            </a:endParaRPr>
          </a:p>
          <a:p>
            <a:pPr marL="589280" indent="-571500">
              <a:lnSpc>
                <a:spcPts val="4415"/>
              </a:lnSpc>
              <a:buFont typeface="Arial" panose="020B0604020202020204" pitchFamily="34" charset="0"/>
              <a:buChar char="•"/>
            </a:pPr>
            <a:r>
              <a:rPr sz="4000" b="1" spc="-229" dirty="0">
                <a:solidFill>
                  <a:srgbClr val="1F1F1F"/>
                </a:solidFill>
                <a:latin typeface="+mj-lt"/>
                <a:cs typeface="Arial MT"/>
              </a:rPr>
              <a:t>Quality</a:t>
            </a:r>
            <a:r>
              <a:rPr sz="4000" spc="-229" dirty="0">
                <a:solidFill>
                  <a:srgbClr val="1F1F1F"/>
                </a:solidFill>
                <a:latin typeface="+mj-lt"/>
                <a:cs typeface="Arial MT"/>
              </a:rPr>
              <a:t>:</a:t>
            </a:r>
            <a:r>
              <a:rPr sz="4000" spc="-150" dirty="0">
                <a:solidFill>
                  <a:srgbClr val="1F1F1F"/>
                </a:solidFill>
                <a:latin typeface="+mj-lt"/>
                <a:cs typeface="Arial MT"/>
              </a:rPr>
              <a:t> </a:t>
            </a:r>
            <a:r>
              <a:rPr sz="4000" spc="-270" dirty="0">
                <a:solidFill>
                  <a:srgbClr val="161616"/>
                </a:solidFill>
                <a:latin typeface="+mj-lt"/>
                <a:cs typeface="Arial MT"/>
              </a:rPr>
              <a:t>Improves</a:t>
            </a:r>
            <a:r>
              <a:rPr sz="4000" spc="140" dirty="0">
                <a:solidFill>
                  <a:srgbClr val="161616"/>
                </a:solidFill>
                <a:latin typeface="+mj-lt"/>
                <a:cs typeface="Arial MT"/>
              </a:rPr>
              <a:t> </a:t>
            </a:r>
            <a:r>
              <a:rPr sz="4000" spc="-95" dirty="0">
                <a:solidFill>
                  <a:srgbClr val="181818"/>
                </a:solidFill>
                <a:latin typeface="+mj-lt"/>
                <a:cs typeface="Arial MT"/>
              </a:rPr>
              <a:t>accuracy</a:t>
            </a:r>
            <a:r>
              <a:rPr lang="en-US" sz="4000" dirty="0">
                <a:latin typeface="+mj-lt"/>
                <a:cs typeface="Arial MT"/>
              </a:rPr>
              <a:t> </a:t>
            </a:r>
            <a:r>
              <a:rPr sz="3750" spc="-110" dirty="0">
                <a:solidFill>
                  <a:srgbClr val="161616"/>
                </a:solidFill>
                <a:latin typeface="+mj-lt"/>
                <a:cs typeface="Arial MT"/>
              </a:rPr>
              <a:t>and</a:t>
            </a:r>
            <a:r>
              <a:rPr sz="3750" spc="-145" dirty="0">
                <a:solidFill>
                  <a:srgbClr val="161616"/>
                </a:solidFill>
                <a:latin typeface="+mj-lt"/>
                <a:cs typeface="Arial MT"/>
              </a:rPr>
              <a:t> </a:t>
            </a:r>
            <a:r>
              <a:rPr sz="3750" spc="-10" dirty="0">
                <a:solidFill>
                  <a:srgbClr val="1F1F1F"/>
                </a:solidFill>
                <a:latin typeface="+mj-lt"/>
                <a:cs typeface="Arial MT"/>
              </a:rPr>
              <a:t>focus.</a:t>
            </a:r>
            <a:endParaRPr sz="3750" dirty="0">
              <a:latin typeface="+mj-lt"/>
              <a:cs typeface="Arial MT"/>
            </a:endParaRPr>
          </a:p>
          <a:p>
            <a:pPr marL="592455" indent="-5715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3750" b="1" spc="-130" dirty="0">
                <a:solidFill>
                  <a:srgbClr val="181818"/>
                </a:solidFill>
                <a:latin typeface="+mj-lt"/>
                <a:cs typeface="Arial MT"/>
              </a:rPr>
              <a:t>Well-</a:t>
            </a:r>
            <a:r>
              <a:rPr sz="3750" b="1" spc="-55" dirty="0">
                <a:solidFill>
                  <a:srgbClr val="181818"/>
                </a:solidFill>
                <a:latin typeface="+mj-lt"/>
                <a:cs typeface="Arial MT"/>
              </a:rPr>
              <a:t>being</a:t>
            </a:r>
            <a:r>
              <a:rPr sz="3750" spc="-55" dirty="0">
                <a:solidFill>
                  <a:srgbClr val="181818"/>
                </a:solidFill>
                <a:latin typeface="+mj-lt"/>
                <a:cs typeface="Arial MT"/>
              </a:rPr>
              <a:t>:</a:t>
            </a:r>
            <a:r>
              <a:rPr sz="3750" spc="-155" dirty="0">
                <a:solidFill>
                  <a:srgbClr val="181818"/>
                </a:solidFill>
                <a:latin typeface="+mj-lt"/>
                <a:cs typeface="Arial MT"/>
              </a:rPr>
              <a:t> </a:t>
            </a:r>
            <a:r>
              <a:rPr sz="3750" spc="-75" dirty="0">
                <a:solidFill>
                  <a:srgbClr val="1A1A1A"/>
                </a:solidFill>
                <a:latin typeface="+mj-lt"/>
                <a:cs typeface="Arial MT"/>
              </a:rPr>
              <a:t>Supports</a:t>
            </a:r>
            <a:r>
              <a:rPr sz="3750" spc="-180" dirty="0">
                <a:solidFill>
                  <a:srgbClr val="1A1A1A"/>
                </a:solidFill>
                <a:latin typeface="+mj-lt"/>
                <a:cs typeface="Arial MT"/>
              </a:rPr>
              <a:t> </a:t>
            </a:r>
            <a:r>
              <a:rPr sz="3750" spc="-10" dirty="0">
                <a:solidFill>
                  <a:srgbClr val="1F1F1F"/>
                </a:solidFill>
                <a:latin typeface="+mj-lt"/>
                <a:cs typeface="Arial MT"/>
              </a:rPr>
              <a:t>better</a:t>
            </a:r>
            <a:r>
              <a:rPr lang="en-US" sz="3750" dirty="0">
                <a:latin typeface="+mj-lt"/>
                <a:cs typeface="Arial MT"/>
              </a:rPr>
              <a:t> </a:t>
            </a:r>
            <a:r>
              <a:rPr sz="3800" spc="-85" dirty="0">
                <a:solidFill>
                  <a:srgbClr val="131313"/>
                </a:solidFill>
                <a:latin typeface="+mj-lt"/>
                <a:cs typeface="Arial MT"/>
              </a:rPr>
              <a:t>work-</a:t>
            </a:r>
            <a:r>
              <a:rPr sz="3800" dirty="0">
                <a:solidFill>
                  <a:srgbClr val="131313"/>
                </a:solidFill>
                <a:latin typeface="+mj-lt"/>
                <a:cs typeface="Arial MT"/>
              </a:rPr>
              <a:t>life</a:t>
            </a:r>
            <a:r>
              <a:rPr sz="3800" spc="-125" dirty="0">
                <a:solidFill>
                  <a:srgbClr val="131313"/>
                </a:solidFill>
                <a:latin typeface="+mj-lt"/>
                <a:cs typeface="Arial MT"/>
              </a:rPr>
              <a:t> </a:t>
            </a:r>
            <a:r>
              <a:rPr sz="3800" spc="-40" dirty="0">
                <a:solidFill>
                  <a:srgbClr val="151515"/>
                </a:solidFill>
                <a:latin typeface="+mj-lt"/>
                <a:cs typeface="Arial MT"/>
              </a:rPr>
              <a:t>balance.</a:t>
            </a:r>
            <a:endParaRPr sz="3800" dirty="0">
              <a:latin typeface="+mj-l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6949" y="8216580"/>
            <a:ext cx="1586865" cy="49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50" spc="-80" dirty="0">
                <a:solidFill>
                  <a:srgbClr val="131313"/>
                </a:solidFill>
                <a:latin typeface="Arial MT"/>
                <a:cs typeface="Arial MT"/>
              </a:rPr>
              <a:t>Efficiency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24163" y="8266994"/>
            <a:ext cx="1136650" cy="49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50" spc="-100" dirty="0">
                <a:solidFill>
                  <a:srgbClr val="151515"/>
                </a:solidFill>
                <a:latin typeface="Arial MT"/>
                <a:cs typeface="Arial MT"/>
              </a:rPr>
              <a:t>Quality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81162" y="8266994"/>
            <a:ext cx="1729739" cy="49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50" spc="-110" dirty="0">
                <a:solidFill>
                  <a:srgbClr val="131313"/>
                </a:solidFill>
                <a:latin typeface="Arial MT"/>
                <a:cs typeface="Arial MT"/>
              </a:rPr>
              <a:t>Well-</a:t>
            </a:r>
            <a:r>
              <a:rPr sz="3050" spc="-95" dirty="0">
                <a:solidFill>
                  <a:srgbClr val="131313"/>
                </a:solidFill>
                <a:latin typeface="Arial MT"/>
                <a:cs typeface="Arial MT"/>
              </a:rPr>
              <a:t>being</a:t>
            </a:r>
            <a:endParaRPr sz="3050">
              <a:latin typeface="Arial MT"/>
              <a:cs typeface="Arial MT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7447E2D-EEBF-0A74-1B6F-51980D1D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588" y="1739900"/>
            <a:ext cx="59912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9933" y="889965"/>
            <a:ext cx="12581890" cy="1616824"/>
          </a:xfrm>
          <a:prstGeom prst="rect">
            <a:avLst/>
          </a:prstGeom>
        </p:spPr>
        <p:txBody>
          <a:bodyPr vert="horz" wrap="square" lIns="0" tIns="450567" rIns="0" bIns="0" rtlCol="0">
            <a:spAutoFit/>
          </a:bodyPr>
          <a:lstStyle/>
          <a:p>
            <a:pPr marL="356235">
              <a:lnSpc>
                <a:spcPct val="100000"/>
              </a:lnSpc>
              <a:spcBef>
                <a:spcPts val="120"/>
              </a:spcBef>
            </a:pPr>
            <a:r>
              <a:rPr sz="7550" spc="-60" dirty="0">
                <a:solidFill>
                  <a:srgbClr val="232323"/>
                </a:solidFill>
              </a:rPr>
              <a:t>Challenges</a:t>
            </a:r>
            <a:r>
              <a:rPr sz="7550" spc="-420" dirty="0">
                <a:solidFill>
                  <a:srgbClr val="232323"/>
                </a:solidFill>
              </a:rPr>
              <a:t> </a:t>
            </a:r>
            <a:r>
              <a:rPr sz="7550" spc="245" dirty="0">
                <a:solidFill>
                  <a:srgbClr val="313131"/>
                </a:solidFill>
              </a:rPr>
              <a:t>to</a:t>
            </a:r>
            <a:r>
              <a:rPr sz="7550" spc="-680" dirty="0">
                <a:solidFill>
                  <a:srgbClr val="313131"/>
                </a:solidFill>
              </a:rPr>
              <a:t> </a:t>
            </a:r>
            <a:r>
              <a:rPr sz="7550" spc="-295" dirty="0">
                <a:solidFill>
                  <a:srgbClr val="262626"/>
                </a:solidFill>
              </a:rPr>
              <a:t>Remember</a:t>
            </a:r>
            <a:endParaRPr sz="7550" dirty="0"/>
          </a:p>
        </p:txBody>
      </p:sp>
      <p:sp>
        <p:nvSpPr>
          <p:cNvPr id="5" name="object 5"/>
          <p:cNvSpPr txBox="1"/>
          <p:nvPr/>
        </p:nvSpPr>
        <p:spPr>
          <a:xfrm>
            <a:off x="649933" y="2566811"/>
            <a:ext cx="6958760" cy="535467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36245" indent="-423545">
              <a:lnSpc>
                <a:spcPts val="4610"/>
              </a:lnSpc>
              <a:spcBef>
                <a:spcPts val="135"/>
              </a:spcBef>
              <a:buClr>
                <a:srgbClr val="0A0A0A"/>
              </a:buClr>
              <a:buChar char="•"/>
              <a:tabLst>
                <a:tab pos="436245" algn="l"/>
                <a:tab pos="5244465" algn="l"/>
              </a:tabLst>
            </a:pPr>
            <a:r>
              <a:rPr sz="3850" dirty="0">
                <a:latin typeface="+mj-lt"/>
                <a:cs typeface="Calibri"/>
              </a:rPr>
              <a:t>Too much dependency	can</a:t>
            </a:r>
          </a:p>
          <a:p>
            <a:pPr marL="420370">
              <a:lnSpc>
                <a:spcPts val="4610"/>
              </a:lnSpc>
            </a:pPr>
            <a:r>
              <a:rPr sz="3850" dirty="0">
                <a:latin typeface="+mj-lt"/>
                <a:cs typeface="Arial MT"/>
              </a:rPr>
              <a:t>reduce critical thinking.</a:t>
            </a: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3850" dirty="0">
              <a:latin typeface="+mj-lt"/>
              <a:cs typeface="Arial MT"/>
            </a:endParaRPr>
          </a:p>
          <a:p>
            <a:pPr marL="410845" marR="398780" indent="-380365">
              <a:lnSpc>
                <a:spcPts val="4600"/>
              </a:lnSpc>
              <a:buClr>
                <a:srgbClr val="080808"/>
              </a:buClr>
              <a:buChar char="•"/>
              <a:tabLst>
                <a:tab pos="421005" algn="l"/>
              </a:tabLst>
            </a:pPr>
            <a:r>
              <a:rPr sz="4150" dirty="0">
                <a:latin typeface="+mj-lt"/>
                <a:cs typeface="Arial MT"/>
              </a:rPr>
              <a:t>Privacy and data security 	are paramount.</a:t>
            </a:r>
          </a:p>
          <a:p>
            <a:pPr marL="412750" marR="547370" indent="-381635">
              <a:lnSpc>
                <a:spcPts val="4600"/>
              </a:lnSpc>
              <a:spcBef>
                <a:spcPts val="4535"/>
              </a:spcBef>
              <a:buClr>
                <a:srgbClr val="0E0E0E"/>
              </a:buClr>
              <a:buChar char="•"/>
              <a:tabLst>
                <a:tab pos="419100" algn="l"/>
              </a:tabLst>
            </a:pPr>
            <a:r>
              <a:rPr sz="4000" dirty="0">
                <a:latin typeface="+mj-lt"/>
                <a:cs typeface="Arial MT"/>
              </a:rPr>
              <a:t>Goal: Technology should 	</a:t>
            </a:r>
            <a:r>
              <a:rPr sz="4100" dirty="0">
                <a:latin typeface="+mj-lt"/>
                <a:cs typeface="Arial MT"/>
              </a:rPr>
              <a:t>support humans, not 	</a:t>
            </a:r>
            <a:r>
              <a:rPr sz="4000" dirty="0">
                <a:latin typeface="+mj-lt"/>
                <a:cs typeface="Arial MT"/>
              </a:rPr>
              <a:t>replace them.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BA54B3-7DB3-7B2D-F7FB-A9D99A7C5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18" y="1698377"/>
            <a:ext cx="8808149" cy="69587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258799-C2F8-01C2-2F0E-ADABBBAE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390" y="438502"/>
            <a:ext cx="7707370" cy="82010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843" y="646401"/>
            <a:ext cx="10738917" cy="2304121"/>
          </a:xfrm>
          <a:prstGeom prst="rect">
            <a:avLst/>
          </a:prstGeom>
        </p:spPr>
        <p:txBody>
          <a:bodyPr vert="horz" wrap="square" lIns="0" tIns="402237" rIns="0" bIns="0" rtlCol="0">
            <a:spAutoFit/>
          </a:bodyPr>
          <a:lstStyle/>
          <a:p>
            <a:pPr marL="254635" marR="5080">
              <a:lnSpc>
                <a:spcPts val="7350"/>
              </a:lnSpc>
              <a:spcBef>
                <a:spcPts val="1720"/>
              </a:spcBef>
            </a:pPr>
            <a:r>
              <a:rPr lang="en-US" spc="-395" dirty="0"/>
              <a:t>The</a:t>
            </a:r>
            <a:r>
              <a:rPr lang="en-US" spc="-605" dirty="0"/>
              <a:t> </a:t>
            </a:r>
            <a:r>
              <a:rPr lang="en-US" spc="-260" dirty="0"/>
              <a:t>Future</a:t>
            </a:r>
            <a:r>
              <a:rPr lang="en-US" spc="-275" dirty="0"/>
              <a:t> </a:t>
            </a:r>
            <a:r>
              <a:rPr lang="en-US" spc="-200" dirty="0"/>
              <a:t>of</a:t>
            </a:r>
            <a:r>
              <a:rPr lang="en-US" spc="-335" dirty="0"/>
              <a:t> </a:t>
            </a:r>
            <a:r>
              <a:rPr lang="en-US" spc="-75" dirty="0"/>
              <a:t>Productivity </a:t>
            </a:r>
            <a:r>
              <a:rPr lang="en-US" spc="-325" dirty="0"/>
              <a:t>Technology</a:t>
            </a:r>
            <a:endParaRPr spc="-325" dirty="0"/>
          </a:p>
        </p:txBody>
      </p:sp>
      <p:sp>
        <p:nvSpPr>
          <p:cNvPr id="4" name="object 4"/>
          <p:cNvSpPr txBox="1"/>
          <p:nvPr/>
        </p:nvSpPr>
        <p:spPr>
          <a:xfrm>
            <a:off x="887207" y="3566936"/>
            <a:ext cx="6631193" cy="336758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20675" marR="815340" indent="-303530">
              <a:lnSpc>
                <a:spcPts val="3750"/>
              </a:lnSpc>
              <a:spcBef>
                <a:spcPts val="360"/>
              </a:spcBef>
              <a:buChar char="•"/>
              <a:tabLst>
                <a:tab pos="328930" algn="l"/>
              </a:tabLst>
            </a:pPr>
            <a:r>
              <a:rPr sz="3250" spc="-114" dirty="0">
                <a:latin typeface="+mj-lt"/>
                <a:cs typeface="Arial MT"/>
              </a:rPr>
              <a:t>Technology</a:t>
            </a:r>
            <a:r>
              <a:rPr sz="3250" spc="60" dirty="0">
                <a:latin typeface="+mj-lt"/>
                <a:cs typeface="Arial MT"/>
              </a:rPr>
              <a:t> </a:t>
            </a:r>
            <a:r>
              <a:rPr sz="3250" spc="-50" dirty="0">
                <a:latin typeface="+mj-lt"/>
                <a:cs typeface="Arial MT"/>
              </a:rPr>
              <a:t>will</a:t>
            </a:r>
            <a:r>
              <a:rPr sz="3250" spc="-180" dirty="0">
                <a:latin typeface="+mj-lt"/>
                <a:cs typeface="Arial MT"/>
              </a:rPr>
              <a:t> </a:t>
            </a:r>
            <a:r>
              <a:rPr sz="3250" spc="-65" dirty="0">
                <a:latin typeface="+mj-lt"/>
                <a:cs typeface="Arial MT"/>
              </a:rPr>
              <a:t>become 	</a:t>
            </a:r>
            <a:r>
              <a:rPr sz="3250" spc="-160" dirty="0">
                <a:latin typeface="+mj-lt"/>
                <a:cs typeface="Arial MT"/>
              </a:rPr>
              <a:t>even</a:t>
            </a:r>
            <a:r>
              <a:rPr sz="3250" spc="-65" dirty="0">
                <a:latin typeface="+mj-lt"/>
                <a:cs typeface="Arial MT"/>
              </a:rPr>
              <a:t> </a:t>
            </a:r>
            <a:r>
              <a:rPr sz="3250" spc="-85" dirty="0">
                <a:latin typeface="+mj-lt"/>
                <a:cs typeface="Arial MT"/>
              </a:rPr>
              <a:t>smarter</a:t>
            </a:r>
            <a:r>
              <a:rPr sz="3250" spc="-55" dirty="0">
                <a:latin typeface="+mj-lt"/>
                <a:cs typeface="Arial MT"/>
              </a:rPr>
              <a:t> </a:t>
            </a:r>
            <a:r>
              <a:rPr sz="3250" spc="-125" dirty="0">
                <a:latin typeface="+mj-lt"/>
                <a:cs typeface="Arial MT"/>
              </a:rPr>
              <a:t>and</a:t>
            </a:r>
            <a:r>
              <a:rPr sz="3250" spc="-100" dirty="0">
                <a:latin typeface="+mj-lt"/>
                <a:cs typeface="Arial MT"/>
              </a:rPr>
              <a:t> </a:t>
            </a:r>
            <a:r>
              <a:rPr sz="3250" spc="-90" dirty="0">
                <a:latin typeface="+mj-lt"/>
                <a:cs typeface="Arial MT"/>
              </a:rPr>
              <a:t>faster.</a:t>
            </a:r>
            <a:endParaRPr sz="3250" dirty="0">
              <a:latin typeface="+mj-lt"/>
              <a:cs typeface="Arial MT"/>
            </a:endParaRPr>
          </a:p>
          <a:p>
            <a:pPr marL="330200" marR="306705" indent="-313055">
              <a:lnSpc>
                <a:spcPts val="3750"/>
              </a:lnSpc>
              <a:spcBef>
                <a:spcPts val="1600"/>
              </a:spcBef>
              <a:buChar char="•"/>
              <a:tabLst>
                <a:tab pos="330200" algn="l"/>
                <a:tab pos="332105" algn="l"/>
              </a:tabLst>
            </a:pPr>
            <a:r>
              <a:rPr sz="3250" dirty="0">
                <a:latin typeface="+mj-lt"/>
                <a:cs typeface="Arial MT"/>
              </a:rPr>
              <a:t>	</a:t>
            </a:r>
            <a:r>
              <a:rPr sz="3250" spc="-254" dirty="0">
                <a:latin typeface="+mj-lt"/>
                <a:cs typeface="Arial MT"/>
              </a:rPr>
              <a:t>AI</a:t>
            </a:r>
            <a:r>
              <a:rPr sz="3250" spc="-114" dirty="0">
                <a:latin typeface="+mj-lt"/>
                <a:cs typeface="Arial MT"/>
              </a:rPr>
              <a:t> </a:t>
            </a:r>
            <a:r>
              <a:rPr sz="3250" spc="-175" dirty="0">
                <a:latin typeface="+mj-lt"/>
                <a:cs typeface="Arial MT"/>
              </a:rPr>
              <a:t>may</a:t>
            </a:r>
            <a:r>
              <a:rPr sz="3250" spc="-50" dirty="0">
                <a:latin typeface="+mj-lt"/>
                <a:cs typeface="Arial MT"/>
              </a:rPr>
              <a:t> </a:t>
            </a:r>
            <a:r>
              <a:rPr sz="3250" spc="-40" dirty="0">
                <a:latin typeface="+mj-lt"/>
                <a:cs typeface="Arial MT"/>
              </a:rPr>
              <a:t>predict</a:t>
            </a:r>
            <a:r>
              <a:rPr sz="3250" spc="-130" dirty="0">
                <a:latin typeface="+mj-lt"/>
                <a:cs typeface="Arial MT"/>
              </a:rPr>
              <a:t> </a:t>
            </a:r>
            <a:r>
              <a:rPr sz="3250" spc="-70" dirty="0">
                <a:latin typeface="+mj-lt"/>
                <a:cs typeface="Arial MT"/>
              </a:rPr>
              <a:t>tasks</a:t>
            </a:r>
            <a:r>
              <a:rPr sz="3250" spc="-55" dirty="0">
                <a:latin typeface="+mj-lt"/>
                <a:cs typeface="Arial MT"/>
              </a:rPr>
              <a:t> </a:t>
            </a:r>
            <a:r>
              <a:rPr sz="3250" spc="-100" dirty="0">
                <a:latin typeface="+mj-lt"/>
                <a:cs typeface="Arial MT"/>
              </a:rPr>
              <a:t>before </a:t>
            </a:r>
            <a:r>
              <a:rPr sz="3250" spc="-170" dirty="0">
                <a:latin typeface="+mj-lt"/>
                <a:cs typeface="Arial MT"/>
              </a:rPr>
              <a:t>we</a:t>
            </a:r>
            <a:r>
              <a:rPr sz="3250" spc="-55" dirty="0">
                <a:latin typeface="+mj-lt"/>
                <a:cs typeface="Arial MT"/>
              </a:rPr>
              <a:t> </a:t>
            </a:r>
            <a:r>
              <a:rPr sz="3250" spc="-165" dirty="0">
                <a:latin typeface="+mj-lt"/>
                <a:cs typeface="Arial MT"/>
              </a:rPr>
              <a:t>even</a:t>
            </a:r>
            <a:r>
              <a:rPr sz="3250" spc="-60" dirty="0">
                <a:latin typeface="+mj-lt"/>
                <a:cs typeface="Arial MT"/>
              </a:rPr>
              <a:t> </a:t>
            </a:r>
            <a:r>
              <a:rPr sz="3250" spc="-105" dirty="0">
                <a:latin typeface="+mj-lt"/>
                <a:cs typeface="Arial MT"/>
              </a:rPr>
              <a:t>plan</a:t>
            </a:r>
            <a:r>
              <a:rPr sz="3250" spc="-85" dirty="0">
                <a:latin typeface="+mj-lt"/>
                <a:cs typeface="Arial MT"/>
              </a:rPr>
              <a:t> </a:t>
            </a:r>
            <a:r>
              <a:rPr sz="3250" spc="-10" dirty="0">
                <a:latin typeface="+mj-lt"/>
                <a:cs typeface="Arial MT"/>
              </a:rPr>
              <a:t>them.</a:t>
            </a:r>
            <a:endParaRPr sz="3250" dirty="0">
              <a:latin typeface="+mj-lt"/>
              <a:cs typeface="Arial MT"/>
            </a:endParaRPr>
          </a:p>
          <a:p>
            <a:pPr marL="318770" indent="-306070">
              <a:lnSpc>
                <a:spcPts val="3779"/>
              </a:lnSpc>
              <a:spcBef>
                <a:spcPts val="1300"/>
              </a:spcBef>
              <a:buChar char="•"/>
              <a:tabLst>
                <a:tab pos="318770" algn="l"/>
              </a:tabLst>
            </a:pPr>
            <a:r>
              <a:rPr sz="3300" spc="-70" dirty="0">
                <a:latin typeface="+mj-lt"/>
                <a:cs typeface="Calibri"/>
              </a:rPr>
              <a:t>Work</a:t>
            </a:r>
            <a:r>
              <a:rPr sz="3300" spc="70" dirty="0">
                <a:latin typeface="+mj-lt"/>
                <a:cs typeface="Calibri"/>
              </a:rPr>
              <a:t> </a:t>
            </a:r>
            <a:r>
              <a:rPr sz="3300" spc="-45" dirty="0">
                <a:latin typeface="+mj-lt"/>
                <a:cs typeface="Calibri"/>
              </a:rPr>
              <a:t>will</a:t>
            </a:r>
            <a:r>
              <a:rPr sz="3300" spc="-105" dirty="0">
                <a:latin typeface="+mj-lt"/>
                <a:cs typeface="Calibri"/>
              </a:rPr>
              <a:t> </a:t>
            </a:r>
            <a:r>
              <a:rPr sz="3300" dirty="0">
                <a:latin typeface="+mj-lt"/>
                <a:cs typeface="Calibri"/>
              </a:rPr>
              <a:t>become </a:t>
            </a:r>
            <a:r>
              <a:rPr sz="3300" spc="-20" dirty="0">
                <a:latin typeface="+mj-lt"/>
                <a:cs typeface="Calibri"/>
              </a:rPr>
              <a:t>more</a:t>
            </a:r>
            <a:endParaRPr sz="3300" dirty="0">
              <a:latin typeface="+mj-lt"/>
              <a:cs typeface="Calibri"/>
            </a:endParaRPr>
          </a:p>
          <a:p>
            <a:pPr marL="327025">
              <a:lnSpc>
                <a:spcPts val="3960"/>
              </a:lnSpc>
            </a:pPr>
            <a:r>
              <a:rPr sz="3450" spc="-90" dirty="0">
                <a:latin typeface="+mj-lt"/>
                <a:cs typeface="Calibri"/>
              </a:rPr>
              <a:t>smooth,</a:t>
            </a:r>
            <a:r>
              <a:rPr sz="3450" spc="-40" dirty="0">
                <a:latin typeface="+mj-lt"/>
                <a:cs typeface="Calibri"/>
              </a:rPr>
              <a:t> </a:t>
            </a:r>
            <a:r>
              <a:rPr sz="3450" spc="-80" dirty="0">
                <a:latin typeface="+mj-lt"/>
                <a:cs typeface="Calibri"/>
              </a:rPr>
              <a:t>simple,</a:t>
            </a:r>
            <a:r>
              <a:rPr sz="3450" spc="-65" dirty="0">
                <a:latin typeface="+mj-lt"/>
                <a:cs typeface="Calibri"/>
              </a:rPr>
              <a:t> </a:t>
            </a:r>
            <a:r>
              <a:rPr sz="3450" spc="-45" dirty="0">
                <a:latin typeface="+mj-lt"/>
                <a:cs typeface="Calibri"/>
              </a:rPr>
              <a:t>and</a:t>
            </a:r>
            <a:r>
              <a:rPr sz="3450" spc="-150" dirty="0">
                <a:latin typeface="+mj-lt"/>
                <a:cs typeface="Calibri"/>
              </a:rPr>
              <a:t> </a:t>
            </a:r>
            <a:r>
              <a:rPr sz="3450" spc="-80" dirty="0">
                <a:latin typeface="+mj-lt"/>
                <a:cs typeface="Calibri"/>
              </a:rPr>
              <a:t>intuitive.</a:t>
            </a:r>
            <a:endParaRPr sz="3450" dirty="0">
              <a:latin typeface="+mj-lt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19AC4-D39B-6911-3F9C-3AF8C704C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750" y="5462542"/>
            <a:ext cx="2985750" cy="31769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FC9FEE7-390C-7F20-EB9B-FEA48174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842" y="4397982"/>
            <a:ext cx="7157517" cy="957636"/>
          </a:xfrm>
        </p:spPr>
        <p:txBody>
          <a:bodyPr>
            <a:noAutofit/>
          </a:bodyPr>
          <a:lstStyle/>
          <a:p>
            <a:r>
              <a:rPr lang="en-US" sz="9000" dirty="0"/>
              <a:t>Thank You</a:t>
            </a:r>
            <a:endParaRPr lang="en-IN" sz="9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3750" y="623358"/>
            <a:ext cx="10663250" cy="1136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300" spc="-350" dirty="0">
                <a:solidFill>
                  <a:srgbClr val="2B2B2B"/>
                </a:solidFill>
              </a:rPr>
              <a:t>Productivity</a:t>
            </a:r>
            <a:r>
              <a:rPr sz="7300" spc="-245" dirty="0">
                <a:solidFill>
                  <a:srgbClr val="2B2B2B"/>
                </a:solidFill>
              </a:rPr>
              <a:t> </a:t>
            </a:r>
            <a:r>
              <a:rPr sz="7300" spc="-140" dirty="0">
                <a:solidFill>
                  <a:srgbClr val="313131"/>
                </a:solidFill>
              </a:rPr>
              <a:t>is</a:t>
            </a:r>
            <a:r>
              <a:rPr sz="7300" spc="-935" dirty="0">
                <a:solidFill>
                  <a:srgbClr val="313131"/>
                </a:solidFill>
              </a:rPr>
              <a:t> </a:t>
            </a:r>
            <a:r>
              <a:rPr sz="7300" spc="-540" dirty="0">
                <a:solidFill>
                  <a:srgbClr val="2D2D2D"/>
                </a:solidFill>
              </a:rPr>
              <a:t>Not</a:t>
            </a:r>
            <a:r>
              <a:rPr sz="7300" spc="-200" dirty="0">
                <a:solidFill>
                  <a:srgbClr val="2D2D2D"/>
                </a:solidFill>
              </a:rPr>
              <a:t> </a:t>
            </a:r>
            <a:r>
              <a:rPr sz="7300" spc="-555" dirty="0">
                <a:solidFill>
                  <a:srgbClr val="2B2B2B"/>
                </a:solidFill>
              </a:rPr>
              <a:t>About</a:t>
            </a:r>
            <a:endParaRPr sz="7300" dirty="0"/>
          </a:p>
        </p:txBody>
      </p:sp>
      <p:sp>
        <p:nvSpPr>
          <p:cNvPr id="4" name="object 4"/>
          <p:cNvSpPr txBox="1"/>
          <p:nvPr/>
        </p:nvSpPr>
        <p:spPr>
          <a:xfrm>
            <a:off x="916228" y="1541286"/>
            <a:ext cx="7364171" cy="109132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0" spc="-375" dirty="0">
                <a:solidFill>
                  <a:srgbClr val="2D2D2D"/>
                </a:solidFill>
                <a:latin typeface="Century Schoolbook (Headings)"/>
                <a:cs typeface="Arial MT"/>
              </a:rPr>
              <a:t>Working</a:t>
            </a:r>
            <a:r>
              <a:rPr sz="7000" spc="-340" dirty="0">
                <a:solidFill>
                  <a:srgbClr val="2D2D2D"/>
                </a:solidFill>
                <a:latin typeface="Century Schoolbook (Headings)"/>
                <a:cs typeface="Arial MT"/>
              </a:rPr>
              <a:t> </a:t>
            </a:r>
            <a:r>
              <a:rPr sz="7000" spc="-440" dirty="0">
                <a:solidFill>
                  <a:srgbClr val="2F2F2F"/>
                </a:solidFill>
                <a:latin typeface="Century Schoolbook (Headings)"/>
                <a:cs typeface="Arial MT"/>
              </a:rPr>
              <a:t>Harder</a:t>
            </a:r>
            <a:endParaRPr sz="7000" dirty="0">
              <a:latin typeface="Century Schoolbook (Headings)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3750" y="3581400"/>
            <a:ext cx="7364171" cy="3919663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30835" marR="5080" indent="-301625">
              <a:lnSpc>
                <a:spcPts val="3450"/>
              </a:lnSpc>
              <a:spcBef>
                <a:spcPts val="465"/>
              </a:spcBef>
              <a:buClr>
                <a:srgbClr val="333333"/>
              </a:buClr>
              <a:buChar char="•"/>
              <a:tabLst>
                <a:tab pos="335915" algn="l"/>
              </a:tabLst>
            </a:pPr>
            <a:r>
              <a:rPr lang="en-US" sz="3200" dirty="0">
                <a:latin typeface="Century Schoolbook (Headings)"/>
                <a:cs typeface="Arial MT"/>
              </a:rPr>
              <a:t>It is about using technology 	to save time and effort.</a:t>
            </a:r>
          </a:p>
          <a:p>
            <a:pPr marL="335280" marR="198755" indent="-306070">
              <a:lnSpc>
                <a:spcPts val="3450"/>
              </a:lnSpc>
              <a:spcBef>
                <a:spcPts val="2900"/>
              </a:spcBef>
              <a:buClr>
                <a:srgbClr val="343434"/>
              </a:buClr>
              <a:buChar char="•"/>
              <a:tabLst>
                <a:tab pos="340995" algn="l"/>
              </a:tabLst>
            </a:pPr>
            <a:r>
              <a:rPr lang="en-US" sz="3200" dirty="0">
                <a:latin typeface="Century Schoolbook (Headings)"/>
                <a:cs typeface="Arial MT"/>
              </a:rPr>
              <a:t>Hidden technology boosts 	efficiency without us 	realizing it.</a:t>
            </a:r>
          </a:p>
          <a:p>
            <a:pPr marL="341630" marR="275590" indent="-329565">
              <a:lnSpc>
                <a:spcPts val="3400"/>
              </a:lnSpc>
              <a:spcBef>
                <a:spcPts val="2990"/>
              </a:spcBef>
              <a:buChar char="•"/>
              <a:tabLst>
                <a:tab pos="341630" algn="l"/>
                <a:tab pos="352425" algn="l"/>
              </a:tabLst>
            </a:pPr>
            <a:r>
              <a:rPr lang="en-US" sz="3600" dirty="0">
                <a:solidFill>
                  <a:srgbClr val="3A3A3A"/>
                </a:solidFill>
                <a:latin typeface="Century Schoolbook (Headings)"/>
                <a:cs typeface="Calibri"/>
              </a:rPr>
              <a:t>	</a:t>
            </a:r>
            <a:r>
              <a:rPr lang="en-US" sz="3600" dirty="0">
                <a:latin typeface="Century Schoolbook (Headings)"/>
                <a:cs typeface="Calibri"/>
              </a:rPr>
              <a:t>Today, we reveal how this invisible architecture improves our daily work.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638639-9F52-04C9-6EF3-37BE117F6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180" y="3200400"/>
            <a:ext cx="7206820" cy="53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8452" y="1172254"/>
            <a:ext cx="12075871" cy="216854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0" spc="-20" dirty="0">
                <a:solidFill>
                  <a:srgbClr val="2F2F2F"/>
                </a:solidFill>
              </a:rPr>
              <a:t>Wh</a:t>
            </a:r>
            <a:r>
              <a:rPr lang="en-US" sz="7000" spc="-20" dirty="0">
                <a:solidFill>
                  <a:srgbClr val="2F2F2F"/>
                </a:solidFill>
              </a:rPr>
              <a:t>a</a:t>
            </a:r>
            <a:r>
              <a:rPr sz="7000" spc="-20" dirty="0">
                <a:solidFill>
                  <a:srgbClr val="2F2F2F"/>
                </a:solidFill>
              </a:rPr>
              <a:t>t</a:t>
            </a:r>
            <a:r>
              <a:rPr lang="en-US" sz="7000" spc="-20" dirty="0">
                <a:solidFill>
                  <a:srgbClr val="2F2F2F"/>
                </a:solidFill>
              </a:rPr>
              <a:t> </a:t>
            </a:r>
            <a:r>
              <a:rPr lang="en-IN" sz="7000" dirty="0">
                <a:solidFill>
                  <a:srgbClr val="2F2F2F"/>
                </a:solidFill>
                <a:cs typeface="Arial MT"/>
              </a:rPr>
              <a:t>Hidden </a:t>
            </a:r>
            <a:r>
              <a:rPr lang="en-IN" sz="7000" spc="-20" dirty="0">
                <a:solidFill>
                  <a:srgbClr val="2D2D2D"/>
                </a:solidFill>
                <a:cs typeface="Arial MT"/>
              </a:rPr>
              <a:t>Technology?</a:t>
            </a:r>
            <a:br>
              <a:rPr lang="en-IN" sz="7000" dirty="0">
                <a:cs typeface="Arial MT"/>
              </a:rPr>
            </a:br>
            <a:endParaRPr sz="7000" dirty="0"/>
          </a:p>
        </p:txBody>
      </p:sp>
      <p:sp>
        <p:nvSpPr>
          <p:cNvPr id="12" name="object 12"/>
          <p:cNvSpPr txBox="1"/>
          <p:nvPr/>
        </p:nvSpPr>
        <p:spPr>
          <a:xfrm>
            <a:off x="892004" y="3050800"/>
            <a:ext cx="5344794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ts val="3604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3200" dirty="0">
                <a:solidFill>
                  <a:srgbClr val="1D1D1D"/>
                </a:solidFill>
                <a:latin typeface="+mj-lt"/>
                <a:cs typeface="Arial MT"/>
              </a:rPr>
              <a:t>It</a:t>
            </a:r>
            <a:r>
              <a:rPr sz="3200" spc="30" dirty="0">
                <a:solidFill>
                  <a:srgbClr val="1D1D1D"/>
                </a:solidFill>
                <a:latin typeface="+mj-lt"/>
                <a:cs typeface="Arial MT"/>
              </a:rPr>
              <a:t> </a:t>
            </a:r>
            <a:r>
              <a:rPr sz="3200" dirty="0">
                <a:solidFill>
                  <a:srgbClr val="1A1A1A"/>
                </a:solidFill>
                <a:latin typeface="+mj-lt"/>
                <a:cs typeface="Arial MT"/>
              </a:rPr>
              <a:t>works</a:t>
            </a:r>
            <a:r>
              <a:rPr sz="3200" spc="65" dirty="0">
                <a:solidFill>
                  <a:srgbClr val="1A1A1A"/>
                </a:solidFill>
                <a:latin typeface="+mj-lt"/>
                <a:cs typeface="Arial MT"/>
              </a:rPr>
              <a:t> </a:t>
            </a:r>
            <a:r>
              <a:rPr sz="3200" dirty="0">
                <a:solidFill>
                  <a:srgbClr val="151515"/>
                </a:solidFill>
                <a:latin typeface="+mj-lt"/>
                <a:cs typeface="Arial MT"/>
              </a:rPr>
              <a:t>silently </a:t>
            </a:r>
            <a:r>
              <a:rPr sz="3200" spc="55" dirty="0">
                <a:solidFill>
                  <a:srgbClr val="1C1C1C"/>
                </a:solidFill>
                <a:latin typeface="+mj-lt"/>
                <a:cs typeface="Arial MT"/>
              </a:rPr>
              <a:t>in</a:t>
            </a:r>
            <a:r>
              <a:rPr sz="3200" spc="-195" dirty="0">
                <a:solidFill>
                  <a:srgbClr val="1C1C1C"/>
                </a:solidFill>
                <a:latin typeface="+mj-lt"/>
                <a:cs typeface="Arial MT"/>
              </a:rPr>
              <a:t> </a:t>
            </a:r>
            <a:r>
              <a:rPr sz="3200" spc="-25" dirty="0">
                <a:solidFill>
                  <a:srgbClr val="1C1C1C"/>
                </a:solidFill>
                <a:latin typeface="+mj-lt"/>
                <a:cs typeface="Arial MT"/>
              </a:rPr>
              <a:t>the</a:t>
            </a:r>
            <a:r>
              <a:rPr lang="en-US" sz="3200" dirty="0">
                <a:latin typeface="+mj-lt"/>
                <a:cs typeface="Arial MT"/>
              </a:rPr>
              <a:t> </a:t>
            </a:r>
            <a:r>
              <a:rPr sz="3200" spc="-10" dirty="0">
                <a:solidFill>
                  <a:srgbClr val="181818"/>
                </a:solidFill>
                <a:latin typeface="+mj-lt"/>
                <a:cs typeface="Arial MT"/>
              </a:rPr>
              <a:t>background.</a:t>
            </a:r>
            <a:endParaRPr sz="3200" dirty="0">
              <a:latin typeface="+mj-l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2004" y="4094153"/>
            <a:ext cx="6357492" cy="92781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69900" marR="5080" indent="-457200">
              <a:lnSpc>
                <a:spcPts val="3400"/>
              </a:lnSpc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sz="3200" spc="-190" dirty="0">
                <a:solidFill>
                  <a:srgbClr val="242424"/>
                </a:solidFill>
                <a:latin typeface="+mj-lt"/>
                <a:cs typeface="Arial MT"/>
              </a:rPr>
              <a:t>We</a:t>
            </a:r>
            <a:r>
              <a:rPr sz="3200" spc="-35" dirty="0">
                <a:solidFill>
                  <a:srgbClr val="242424"/>
                </a:solidFill>
                <a:latin typeface="+mj-lt"/>
                <a:cs typeface="Arial MT"/>
              </a:rPr>
              <a:t> </a:t>
            </a:r>
            <a:r>
              <a:rPr sz="3200" dirty="0">
                <a:solidFill>
                  <a:srgbClr val="1D1D1D"/>
                </a:solidFill>
                <a:latin typeface="+mj-lt"/>
                <a:cs typeface="Arial MT"/>
              </a:rPr>
              <a:t>do</a:t>
            </a:r>
            <a:r>
              <a:rPr sz="3200" spc="-130" dirty="0">
                <a:solidFill>
                  <a:srgbClr val="1D1D1D"/>
                </a:solidFill>
                <a:latin typeface="+mj-lt"/>
                <a:cs typeface="Arial MT"/>
              </a:rPr>
              <a:t> </a:t>
            </a:r>
            <a:r>
              <a:rPr sz="3200" dirty="0">
                <a:solidFill>
                  <a:srgbClr val="161616"/>
                </a:solidFill>
                <a:latin typeface="+mj-lt"/>
                <a:cs typeface="Arial MT"/>
              </a:rPr>
              <a:t>not</a:t>
            </a:r>
            <a:r>
              <a:rPr sz="3200" spc="10" dirty="0">
                <a:solidFill>
                  <a:srgbClr val="161616"/>
                </a:solidFill>
                <a:latin typeface="+mj-lt"/>
                <a:cs typeface="Arial MT"/>
              </a:rPr>
              <a:t> </a:t>
            </a:r>
            <a:r>
              <a:rPr sz="3200" spc="-75" dirty="0">
                <a:solidFill>
                  <a:srgbClr val="1F1F1F"/>
                </a:solidFill>
                <a:latin typeface="+mj-lt"/>
                <a:cs typeface="Arial MT"/>
              </a:rPr>
              <a:t>see</a:t>
            </a:r>
            <a:r>
              <a:rPr sz="3200" spc="-185" dirty="0">
                <a:solidFill>
                  <a:srgbClr val="1F1F1F"/>
                </a:solidFill>
                <a:latin typeface="+mj-lt"/>
                <a:cs typeface="Arial MT"/>
              </a:rPr>
              <a:t> </a:t>
            </a:r>
            <a:r>
              <a:rPr sz="3200" dirty="0">
                <a:solidFill>
                  <a:srgbClr val="1F1F1F"/>
                </a:solidFill>
                <a:latin typeface="+mj-lt"/>
                <a:cs typeface="Arial MT"/>
              </a:rPr>
              <a:t>it,</a:t>
            </a:r>
            <a:r>
              <a:rPr sz="3200" spc="250" dirty="0">
                <a:solidFill>
                  <a:srgbClr val="1F1F1F"/>
                </a:solidFill>
                <a:latin typeface="+mj-lt"/>
                <a:cs typeface="Arial MT"/>
              </a:rPr>
              <a:t> </a:t>
            </a:r>
            <a:r>
              <a:rPr sz="3200" dirty="0">
                <a:solidFill>
                  <a:srgbClr val="232323"/>
                </a:solidFill>
                <a:latin typeface="+mj-lt"/>
                <a:cs typeface="Arial MT"/>
              </a:rPr>
              <a:t>but</a:t>
            </a:r>
            <a:r>
              <a:rPr sz="3200" spc="90" dirty="0">
                <a:solidFill>
                  <a:srgbClr val="232323"/>
                </a:solidFill>
                <a:latin typeface="+mj-lt"/>
                <a:cs typeface="Arial MT"/>
              </a:rPr>
              <a:t> </a:t>
            </a:r>
            <a:r>
              <a:rPr sz="3200" spc="-25" dirty="0">
                <a:solidFill>
                  <a:srgbClr val="282828"/>
                </a:solidFill>
                <a:latin typeface="+mj-lt"/>
                <a:cs typeface="Arial MT"/>
              </a:rPr>
              <a:t>we </a:t>
            </a:r>
            <a:r>
              <a:rPr sz="3200" dirty="0">
                <a:solidFill>
                  <a:srgbClr val="212121"/>
                </a:solidFill>
                <a:latin typeface="+mj-lt"/>
                <a:cs typeface="Arial MT"/>
              </a:rPr>
              <a:t>rely</a:t>
            </a:r>
            <a:r>
              <a:rPr sz="3200" spc="-75" dirty="0">
                <a:solidFill>
                  <a:srgbClr val="212121"/>
                </a:solidFill>
                <a:latin typeface="+mj-lt"/>
                <a:cs typeface="Arial MT"/>
              </a:rPr>
              <a:t> </a:t>
            </a:r>
            <a:r>
              <a:rPr sz="3200" spc="-60" dirty="0">
                <a:solidFill>
                  <a:srgbClr val="1D1D1D"/>
                </a:solidFill>
                <a:latin typeface="+mj-lt"/>
                <a:cs typeface="Arial MT"/>
              </a:rPr>
              <a:t>on</a:t>
            </a:r>
            <a:r>
              <a:rPr sz="3200" spc="-180" dirty="0">
                <a:solidFill>
                  <a:srgbClr val="1D1D1D"/>
                </a:solidFill>
                <a:latin typeface="+mj-lt"/>
                <a:cs typeface="Arial MT"/>
              </a:rPr>
              <a:t> </a:t>
            </a:r>
            <a:r>
              <a:rPr sz="3200" dirty="0">
                <a:solidFill>
                  <a:srgbClr val="282828"/>
                </a:solidFill>
                <a:latin typeface="+mj-lt"/>
                <a:cs typeface="Arial MT"/>
              </a:rPr>
              <a:t>it</a:t>
            </a:r>
            <a:r>
              <a:rPr sz="3200" spc="175" dirty="0">
                <a:solidFill>
                  <a:srgbClr val="282828"/>
                </a:solidFill>
                <a:latin typeface="+mj-lt"/>
                <a:cs typeface="Arial MT"/>
              </a:rPr>
              <a:t> </a:t>
            </a:r>
            <a:r>
              <a:rPr sz="3200" dirty="0">
                <a:solidFill>
                  <a:srgbClr val="1D1D1D"/>
                </a:solidFill>
                <a:latin typeface="+mj-lt"/>
                <a:cs typeface="Arial MT"/>
              </a:rPr>
              <a:t>every</a:t>
            </a:r>
            <a:r>
              <a:rPr sz="3200" spc="-15" dirty="0">
                <a:solidFill>
                  <a:srgbClr val="1D1D1D"/>
                </a:solidFill>
                <a:latin typeface="+mj-lt"/>
                <a:cs typeface="Arial MT"/>
              </a:rPr>
              <a:t> </a:t>
            </a:r>
            <a:r>
              <a:rPr sz="3200" dirty="0">
                <a:solidFill>
                  <a:srgbClr val="212121"/>
                </a:solidFill>
                <a:latin typeface="+mj-lt"/>
                <a:cs typeface="Arial MT"/>
              </a:rPr>
              <a:t>single</a:t>
            </a:r>
            <a:r>
              <a:rPr sz="3200" spc="-110" dirty="0">
                <a:solidFill>
                  <a:srgbClr val="212121"/>
                </a:solidFill>
                <a:latin typeface="+mj-lt"/>
                <a:cs typeface="Arial MT"/>
              </a:rPr>
              <a:t> </a:t>
            </a:r>
            <a:r>
              <a:rPr sz="3200" spc="-55" dirty="0">
                <a:solidFill>
                  <a:srgbClr val="151515"/>
                </a:solidFill>
                <a:latin typeface="+mj-lt"/>
                <a:cs typeface="Arial MT"/>
              </a:rPr>
              <a:t>day.</a:t>
            </a:r>
            <a:endParaRPr sz="3200">
              <a:latin typeface="+mj-lt"/>
              <a:cs typeface="Arial M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658B68-1A1C-82E9-8809-AA16ADDBE836}"/>
              </a:ext>
            </a:extLst>
          </p:cNvPr>
          <p:cNvGrpSpPr/>
          <p:nvPr/>
        </p:nvGrpSpPr>
        <p:grpSpPr>
          <a:xfrm>
            <a:off x="5537200" y="2890300"/>
            <a:ext cx="10787116" cy="6401328"/>
            <a:chOff x="6455411" y="5965485"/>
            <a:chExt cx="10787116" cy="64013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B84948-C873-6F18-F142-BDD5B4904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411" y="7330381"/>
              <a:ext cx="9371066" cy="5036432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14511696" y="6415981"/>
              <a:ext cx="2730831" cy="4744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000" spc="-80" dirty="0">
                  <a:solidFill>
                    <a:srgbClr val="0F0F0F"/>
                  </a:solidFill>
                  <a:latin typeface="+mj-lt"/>
                  <a:cs typeface="Arial MT"/>
                </a:rPr>
                <a:t>User</a:t>
              </a:r>
              <a:r>
                <a:rPr sz="3000" spc="-60" dirty="0">
                  <a:solidFill>
                    <a:srgbClr val="0F0F0F"/>
                  </a:solidFill>
                  <a:latin typeface="+mj-lt"/>
                  <a:cs typeface="Arial MT"/>
                </a:rPr>
                <a:t> </a:t>
              </a:r>
              <a:r>
                <a:rPr sz="3000" spc="-20" dirty="0">
                  <a:solidFill>
                    <a:srgbClr val="0A0A0A"/>
                  </a:solidFill>
                  <a:latin typeface="+mj-lt"/>
                  <a:cs typeface="Arial MT"/>
                </a:rPr>
                <a:t>Interface</a:t>
              </a:r>
              <a:endParaRPr sz="3000" dirty="0">
                <a:latin typeface="+mj-lt"/>
                <a:cs typeface="Arial MT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4512161" y="8298512"/>
              <a:ext cx="2185869" cy="478336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3000" spc="-10" dirty="0">
                  <a:solidFill>
                    <a:srgbClr val="1A1A1A"/>
                  </a:solidFill>
                  <a:latin typeface="+mj-lt"/>
                  <a:cs typeface="Arial MT"/>
                </a:rPr>
                <a:t>The</a:t>
              </a:r>
              <a:r>
                <a:rPr sz="3000" spc="-120" dirty="0">
                  <a:solidFill>
                    <a:srgbClr val="1A1A1A"/>
                  </a:solidFill>
                  <a:latin typeface="+mj-lt"/>
                  <a:cs typeface="Arial MT"/>
                </a:rPr>
                <a:t> </a:t>
              </a:r>
              <a:r>
                <a:rPr sz="3000" spc="-10" dirty="0">
                  <a:solidFill>
                    <a:srgbClr val="151515"/>
                  </a:solidFill>
                  <a:latin typeface="+mj-lt"/>
                  <a:cs typeface="Arial MT"/>
                </a:rPr>
                <a:t>Englne</a:t>
              </a:r>
              <a:endParaRPr sz="3000" dirty="0">
                <a:latin typeface="+mj-lt"/>
                <a:cs typeface="Arial MT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4473128" y="9367421"/>
              <a:ext cx="2187270" cy="671979"/>
            </a:xfrm>
            <a:prstGeom prst="rect">
              <a:avLst/>
            </a:prstGeom>
          </p:spPr>
          <p:txBody>
            <a:bodyPr vert="horz" wrap="square" lIns="0" tIns="55880" rIns="0" bIns="0" rtlCol="0">
              <a:spAutoFit/>
            </a:bodyPr>
            <a:lstStyle/>
            <a:p>
              <a:pPr marL="15875" marR="5080" indent="-3810">
                <a:lnSpc>
                  <a:spcPts val="2350"/>
                </a:lnSpc>
                <a:spcBef>
                  <a:spcPts val="440"/>
                </a:spcBef>
              </a:pPr>
              <a:r>
                <a:rPr sz="3000" spc="-10" dirty="0">
                  <a:solidFill>
                    <a:srgbClr val="111111"/>
                  </a:solidFill>
                  <a:latin typeface="+mj-lt"/>
                  <a:cs typeface="Calibri"/>
                </a:rPr>
                <a:t>Cloud </a:t>
              </a:r>
              <a:r>
                <a:rPr sz="3000" spc="45" dirty="0">
                  <a:solidFill>
                    <a:srgbClr val="0E0E0E"/>
                  </a:solidFill>
                  <a:latin typeface="+mj-lt"/>
                  <a:cs typeface="Calibri"/>
                </a:rPr>
                <a:t>Systems</a:t>
              </a:r>
              <a:endParaRPr sz="3000" dirty="0">
                <a:latin typeface="+mj-lt"/>
                <a:cs typeface="Calibri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4511696" y="10809272"/>
              <a:ext cx="2185869" cy="651652"/>
            </a:xfrm>
            <a:prstGeom prst="rect">
              <a:avLst/>
            </a:prstGeom>
          </p:spPr>
          <p:txBody>
            <a:bodyPr vert="horz" wrap="square" lIns="0" tIns="52069" rIns="0" bIns="0" rtlCol="0">
              <a:spAutoFit/>
            </a:bodyPr>
            <a:lstStyle/>
            <a:p>
              <a:pPr marL="12700" marR="5080">
                <a:lnSpc>
                  <a:spcPts val="2300"/>
                </a:lnSpc>
                <a:spcBef>
                  <a:spcPts val="409"/>
                </a:spcBef>
              </a:pPr>
              <a:r>
                <a:rPr sz="3000" spc="-10" dirty="0">
                  <a:solidFill>
                    <a:srgbClr val="0F0F0F"/>
                  </a:solidFill>
                  <a:latin typeface="+mj-lt"/>
                  <a:cs typeface="Arial MT"/>
                </a:rPr>
                <a:t>Smart </a:t>
              </a:r>
              <a:r>
                <a:rPr sz="3000" spc="-40" dirty="0">
                  <a:solidFill>
                    <a:srgbClr val="131313"/>
                  </a:solidFill>
                  <a:latin typeface="+mj-lt"/>
                  <a:cs typeface="Arial MT"/>
                </a:rPr>
                <a:t>Algorithms</a:t>
              </a:r>
              <a:endParaRPr sz="3000" dirty="0">
                <a:latin typeface="+mj-lt"/>
                <a:cs typeface="Arial MT"/>
              </a:endParaRPr>
            </a:p>
          </p:txBody>
        </p:sp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B3BA61BE-3DD6-A9A2-0620-B96D53DE0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0003" y="5965485"/>
              <a:ext cx="3273370" cy="210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2213166" y="9715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7721" y="546639"/>
            <a:ext cx="13892784" cy="1885244"/>
          </a:xfrm>
          <a:prstGeom prst="rect">
            <a:avLst/>
          </a:prstGeom>
        </p:spPr>
        <p:txBody>
          <a:bodyPr vert="horz" wrap="square" lIns="0" tIns="28511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95"/>
              </a:spcBef>
            </a:pPr>
            <a:r>
              <a:rPr sz="6600" spc="155" dirty="0">
                <a:solidFill>
                  <a:srgbClr val="2B2B2B"/>
                </a:solidFill>
              </a:rPr>
              <a:t>Artificial</a:t>
            </a:r>
            <a:r>
              <a:rPr sz="6600" spc="-440" dirty="0">
                <a:solidFill>
                  <a:srgbClr val="2B2B2B"/>
                </a:solidFill>
              </a:rPr>
              <a:t> </a:t>
            </a:r>
            <a:r>
              <a:rPr sz="6600" dirty="0">
                <a:solidFill>
                  <a:srgbClr val="282828"/>
                </a:solidFill>
              </a:rPr>
              <a:t>Intelligence</a:t>
            </a:r>
            <a:r>
              <a:rPr sz="6600" spc="190" dirty="0">
                <a:solidFill>
                  <a:srgbClr val="282828"/>
                </a:solidFill>
              </a:rPr>
              <a:t> </a:t>
            </a:r>
            <a:r>
              <a:rPr sz="6600" dirty="0">
                <a:solidFill>
                  <a:srgbClr val="2A2A2A"/>
                </a:solidFill>
              </a:rPr>
              <a:t>in</a:t>
            </a:r>
            <a:r>
              <a:rPr sz="6600" spc="-285" dirty="0">
                <a:solidFill>
                  <a:srgbClr val="2A2A2A"/>
                </a:solidFill>
              </a:rPr>
              <a:t> </a:t>
            </a:r>
            <a:r>
              <a:rPr sz="6600" spc="-10" dirty="0">
                <a:solidFill>
                  <a:srgbClr val="262626"/>
                </a:solidFill>
              </a:rPr>
              <a:t>Daily</a:t>
            </a:r>
            <a:r>
              <a:rPr sz="6600" spc="-265" dirty="0">
                <a:solidFill>
                  <a:srgbClr val="262626"/>
                </a:solidFill>
              </a:rPr>
              <a:t> </a:t>
            </a:r>
            <a:r>
              <a:rPr sz="6600" spc="-20" dirty="0">
                <a:solidFill>
                  <a:srgbClr val="313131"/>
                </a:solidFill>
              </a:rPr>
              <a:t>Life</a:t>
            </a:r>
            <a:endParaRPr sz="6600" dirty="0"/>
          </a:p>
        </p:txBody>
      </p:sp>
      <p:sp>
        <p:nvSpPr>
          <p:cNvPr id="7" name="object 7"/>
          <p:cNvSpPr txBox="1"/>
          <p:nvPr/>
        </p:nvSpPr>
        <p:spPr>
          <a:xfrm>
            <a:off x="1854015" y="6857294"/>
            <a:ext cx="3432548" cy="91242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 marR="5080" indent="95250">
              <a:lnSpc>
                <a:spcPts val="3300"/>
              </a:lnSpc>
              <a:spcBef>
                <a:spcPts val="515"/>
              </a:spcBef>
            </a:pPr>
            <a:r>
              <a:rPr sz="3000" spc="-10" dirty="0">
                <a:latin typeface="+mj-lt"/>
                <a:cs typeface="Arial MT"/>
              </a:rPr>
              <a:t>Filters</a:t>
            </a:r>
            <a:r>
              <a:rPr sz="3000" spc="-125" dirty="0">
                <a:latin typeface="+mj-lt"/>
                <a:cs typeface="Arial MT"/>
              </a:rPr>
              <a:t> </a:t>
            </a:r>
            <a:r>
              <a:rPr sz="3000" spc="-80" dirty="0">
                <a:latin typeface="+mj-lt"/>
                <a:cs typeface="Arial MT"/>
              </a:rPr>
              <a:t>emails</a:t>
            </a:r>
            <a:r>
              <a:rPr sz="3000" spc="-130" dirty="0">
                <a:latin typeface="+mj-lt"/>
                <a:cs typeface="Arial MT"/>
              </a:rPr>
              <a:t> </a:t>
            </a:r>
            <a:r>
              <a:rPr sz="3000" spc="-25" dirty="0">
                <a:latin typeface="+mj-lt"/>
                <a:cs typeface="Arial MT"/>
              </a:rPr>
              <a:t>and </a:t>
            </a:r>
            <a:r>
              <a:rPr sz="3000" spc="-50" dirty="0">
                <a:latin typeface="+mj-lt"/>
                <a:cs typeface="Arial MT"/>
              </a:rPr>
              <a:t>organizes</a:t>
            </a:r>
            <a:r>
              <a:rPr sz="3000" spc="-155" dirty="0">
                <a:latin typeface="+mj-lt"/>
                <a:cs typeface="Arial MT"/>
              </a:rPr>
              <a:t> </a:t>
            </a:r>
            <a:r>
              <a:rPr sz="3000" spc="-70" dirty="0">
                <a:latin typeface="+mj-lt"/>
                <a:cs typeface="Arial MT"/>
              </a:rPr>
              <a:t>inboxes.</a:t>
            </a:r>
            <a:endParaRPr sz="3000" dirty="0">
              <a:latin typeface="+mj-l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3039" y="6848475"/>
            <a:ext cx="2905912" cy="921406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27990" marR="5080" indent="-415925">
              <a:lnSpc>
                <a:spcPts val="3300"/>
              </a:lnSpc>
              <a:spcBef>
                <a:spcPts val="585"/>
              </a:spcBef>
            </a:pPr>
            <a:r>
              <a:rPr sz="3000" spc="165" dirty="0">
                <a:solidFill>
                  <a:srgbClr val="0A0A0A"/>
                </a:solidFill>
                <a:latin typeface="+mj-lt"/>
                <a:cs typeface="Calibri"/>
              </a:rPr>
              <a:t>Sets</a:t>
            </a:r>
            <a:r>
              <a:rPr sz="3000" spc="-25" dirty="0">
                <a:solidFill>
                  <a:srgbClr val="0A0A0A"/>
                </a:solidFill>
                <a:latin typeface="+mj-lt"/>
                <a:cs typeface="Calibri"/>
              </a:rPr>
              <a:t> </a:t>
            </a:r>
            <a:r>
              <a:rPr sz="3000" spc="-10" dirty="0">
                <a:latin typeface="+mj-lt"/>
                <a:cs typeface="Calibri"/>
              </a:rPr>
              <a:t>automated reminders.</a:t>
            </a:r>
            <a:endParaRPr sz="3000">
              <a:latin typeface="+mj-lt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21537" y="6866114"/>
            <a:ext cx="2864061" cy="903452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650875" marR="5080" indent="-638810">
              <a:lnSpc>
                <a:spcPts val="3300"/>
              </a:lnSpc>
              <a:spcBef>
                <a:spcPts val="445"/>
              </a:spcBef>
            </a:pPr>
            <a:r>
              <a:rPr sz="3000" dirty="0">
                <a:latin typeface="+mj-lt"/>
                <a:cs typeface="Arial MT"/>
              </a:rPr>
              <a:t>Predicts</a:t>
            </a:r>
            <a:r>
              <a:rPr sz="3000" spc="140" dirty="0">
                <a:latin typeface="+mj-lt"/>
                <a:cs typeface="Arial MT"/>
              </a:rPr>
              <a:t> </a:t>
            </a:r>
            <a:r>
              <a:rPr sz="3000" spc="-35" dirty="0">
                <a:latin typeface="+mj-lt"/>
                <a:cs typeface="Arial MT"/>
              </a:rPr>
              <a:t>search </a:t>
            </a:r>
            <a:r>
              <a:rPr sz="3000" spc="-10" dirty="0">
                <a:latin typeface="+mj-lt"/>
                <a:cs typeface="Arial MT"/>
              </a:rPr>
              <a:t>queries.</a:t>
            </a:r>
            <a:endParaRPr sz="3000">
              <a:latin typeface="+mj-l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81580" y="8475133"/>
            <a:ext cx="12425810" cy="47641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000" spc="-204" dirty="0">
                <a:latin typeface="+mj-lt"/>
                <a:cs typeface="Arial MT"/>
              </a:rPr>
              <a:t>We</a:t>
            </a:r>
            <a:r>
              <a:rPr sz="3000" spc="-40" dirty="0">
                <a:latin typeface="+mj-lt"/>
                <a:cs typeface="Arial MT"/>
              </a:rPr>
              <a:t> </a:t>
            </a:r>
            <a:r>
              <a:rPr sz="3000" spc="-45" dirty="0">
                <a:latin typeface="+mj-lt"/>
                <a:cs typeface="Arial MT"/>
              </a:rPr>
              <a:t>use</a:t>
            </a:r>
            <a:r>
              <a:rPr sz="3000" spc="-155" dirty="0">
                <a:latin typeface="+mj-lt"/>
                <a:cs typeface="Arial MT"/>
              </a:rPr>
              <a:t> </a:t>
            </a:r>
            <a:r>
              <a:rPr sz="3000" dirty="0">
                <a:latin typeface="+mj-lt"/>
                <a:cs typeface="Arial MT"/>
              </a:rPr>
              <a:t>these</a:t>
            </a:r>
            <a:r>
              <a:rPr sz="3000" spc="-200" dirty="0">
                <a:latin typeface="+mj-lt"/>
                <a:cs typeface="Arial MT"/>
              </a:rPr>
              <a:t> </a:t>
            </a:r>
            <a:r>
              <a:rPr sz="3000" dirty="0">
                <a:latin typeface="+mj-lt"/>
                <a:cs typeface="Arial MT"/>
              </a:rPr>
              <a:t>tools</a:t>
            </a:r>
            <a:r>
              <a:rPr sz="3000" spc="-200" dirty="0">
                <a:latin typeface="+mj-lt"/>
                <a:cs typeface="Arial MT"/>
              </a:rPr>
              <a:t> </a:t>
            </a:r>
            <a:r>
              <a:rPr sz="3000" dirty="0">
                <a:latin typeface="+mj-lt"/>
                <a:cs typeface="Arial MT"/>
              </a:rPr>
              <a:t>daily</a:t>
            </a:r>
            <a:r>
              <a:rPr sz="3000" spc="-5" dirty="0">
                <a:latin typeface="+mj-lt"/>
                <a:cs typeface="Arial MT"/>
              </a:rPr>
              <a:t> </a:t>
            </a:r>
            <a:r>
              <a:rPr sz="3000" dirty="0">
                <a:latin typeface="+mj-lt"/>
                <a:cs typeface="Arial MT"/>
              </a:rPr>
              <a:t>without</a:t>
            </a:r>
            <a:r>
              <a:rPr sz="3000" spc="-40" dirty="0">
                <a:latin typeface="+mj-lt"/>
                <a:cs typeface="Arial MT"/>
              </a:rPr>
              <a:t> </a:t>
            </a:r>
            <a:r>
              <a:rPr sz="3000" spc="-25" dirty="0">
                <a:latin typeface="+mj-lt"/>
                <a:cs typeface="Arial MT"/>
              </a:rPr>
              <a:t>realizing</a:t>
            </a:r>
            <a:r>
              <a:rPr sz="3000" spc="-20" dirty="0">
                <a:latin typeface="+mj-lt"/>
                <a:cs typeface="Arial MT"/>
              </a:rPr>
              <a:t> </a:t>
            </a:r>
            <a:r>
              <a:rPr sz="3000" dirty="0">
                <a:latin typeface="+mj-lt"/>
                <a:cs typeface="Arial MT"/>
              </a:rPr>
              <a:t>the</a:t>
            </a:r>
            <a:r>
              <a:rPr sz="3000" spc="-170" dirty="0">
                <a:latin typeface="+mj-lt"/>
                <a:cs typeface="Arial MT"/>
              </a:rPr>
              <a:t> </a:t>
            </a:r>
            <a:r>
              <a:rPr sz="3000" dirty="0">
                <a:latin typeface="+mj-lt"/>
                <a:cs typeface="Arial MT"/>
              </a:rPr>
              <a:t>complexity</a:t>
            </a:r>
            <a:r>
              <a:rPr sz="3000" spc="75" dirty="0">
                <a:latin typeface="+mj-lt"/>
                <a:cs typeface="Arial MT"/>
              </a:rPr>
              <a:t> </a:t>
            </a:r>
            <a:r>
              <a:rPr sz="3000" spc="-10" dirty="0">
                <a:latin typeface="+mj-lt"/>
                <a:cs typeface="Arial MT"/>
              </a:rPr>
              <a:t>behind</a:t>
            </a:r>
            <a:r>
              <a:rPr sz="3000" spc="-75" dirty="0">
                <a:latin typeface="+mj-lt"/>
                <a:cs typeface="Arial MT"/>
              </a:rPr>
              <a:t> </a:t>
            </a:r>
            <a:r>
              <a:rPr sz="3000" spc="-10" dirty="0">
                <a:latin typeface="+mj-lt"/>
                <a:cs typeface="Arial MT"/>
              </a:rPr>
              <a:t>them.</a:t>
            </a:r>
            <a:endParaRPr sz="3000">
              <a:latin typeface="+mj-lt"/>
              <a:cs typeface="Arial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75214D-9C66-3EDD-C38F-0FFA80D89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95" y="3137450"/>
            <a:ext cx="12425810" cy="3478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CBF2EB0-FAB9-8BB1-8F0E-0CE1CE8BC7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2928" y="667455"/>
            <a:ext cx="13914471" cy="1083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120005" algn="l"/>
              </a:tabLst>
            </a:pPr>
            <a:r>
              <a:rPr sz="6950" spc="-285" dirty="0">
                <a:solidFill>
                  <a:srgbClr val="2B2B2B"/>
                </a:solidFill>
              </a:rPr>
              <a:t>The</a:t>
            </a:r>
            <a:r>
              <a:rPr sz="6950" spc="-550" dirty="0">
                <a:solidFill>
                  <a:srgbClr val="2B2B2B"/>
                </a:solidFill>
              </a:rPr>
              <a:t> </a:t>
            </a:r>
            <a:r>
              <a:rPr sz="6950" spc="-330" dirty="0">
                <a:solidFill>
                  <a:srgbClr val="2F2F2F"/>
                </a:solidFill>
              </a:rPr>
              <a:t>Power</a:t>
            </a:r>
            <a:r>
              <a:rPr lang="en-US" sz="6950" spc="-330" dirty="0">
                <a:solidFill>
                  <a:srgbClr val="2F2F2F"/>
                </a:solidFill>
              </a:rPr>
              <a:t> of </a:t>
            </a:r>
            <a:r>
              <a:rPr sz="6950" spc="-225" dirty="0">
                <a:solidFill>
                  <a:srgbClr val="262626"/>
                </a:solidFill>
              </a:rPr>
              <a:t>Cloud</a:t>
            </a:r>
            <a:r>
              <a:rPr sz="6950" spc="-270" dirty="0">
                <a:solidFill>
                  <a:srgbClr val="262626"/>
                </a:solidFill>
              </a:rPr>
              <a:t> </a:t>
            </a:r>
            <a:r>
              <a:rPr sz="6950" spc="-265" dirty="0">
                <a:solidFill>
                  <a:srgbClr val="282828"/>
                </a:solidFill>
              </a:rPr>
              <a:t>Technology</a:t>
            </a:r>
            <a:endParaRPr sz="695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A1EBE2B-8141-CFC9-7802-23DFAE89D678}"/>
              </a:ext>
            </a:extLst>
          </p:cNvPr>
          <p:cNvSpPr txBox="1"/>
          <p:nvPr/>
        </p:nvSpPr>
        <p:spPr>
          <a:xfrm>
            <a:off x="842228" y="2089855"/>
            <a:ext cx="8200172" cy="29847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885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Century Schoolbook (Headings)"/>
                <a:cs typeface="Calibri"/>
              </a:rPr>
              <a:t>Stores</a:t>
            </a:r>
            <a:r>
              <a:rPr lang="en-US" sz="3000" spc="95" dirty="0">
                <a:latin typeface="Century Schoolbook (Headings)"/>
                <a:cs typeface="Calibri"/>
              </a:rPr>
              <a:t> </a:t>
            </a:r>
            <a:r>
              <a:rPr lang="en-US" sz="3000" dirty="0">
                <a:latin typeface="Century Schoolbook (Headings)"/>
                <a:cs typeface="Calibri"/>
              </a:rPr>
              <a:t>data</a:t>
            </a:r>
            <a:r>
              <a:rPr lang="en-US" sz="3000" spc="-55" dirty="0">
                <a:latin typeface="Century Schoolbook (Headings)"/>
                <a:cs typeface="Calibri"/>
              </a:rPr>
              <a:t> </a:t>
            </a:r>
            <a:r>
              <a:rPr lang="en-US" sz="3000" spc="-35" dirty="0">
                <a:latin typeface="Century Schoolbook (Headings)"/>
                <a:cs typeface="Calibri"/>
              </a:rPr>
              <a:t>online</a:t>
            </a:r>
            <a:r>
              <a:rPr lang="en-US" sz="3000" spc="-60" dirty="0">
                <a:latin typeface="Century Schoolbook (Headings)"/>
                <a:cs typeface="Calibri"/>
              </a:rPr>
              <a:t> </a:t>
            </a:r>
            <a:r>
              <a:rPr lang="en-US" sz="3000" dirty="0">
                <a:latin typeface="Century Schoolbook (Headings)"/>
                <a:cs typeface="Calibri"/>
              </a:rPr>
              <a:t>for</a:t>
            </a:r>
            <a:r>
              <a:rPr lang="en-US" sz="3000" spc="10" dirty="0">
                <a:latin typeface="Century Schoolbook (Headings)"/>
                <a:cs typeface="Calibri"/>
              </a:rPr>
              <a:t> </a:t>
            </a:r>
            <a:r>
              <a:rPr lang="en-US" sz="3000" dirty="0">
                <a:latin typeface="Century Schoolbook (Headings)"/>
                <a:cs typeface="Calibri"/>
              </a:rPr>
              <a:t>security</a:t>
            </a:r>
            <a:r>
              <a:rPr lang="en-US" sz="3000" spc="55" dirty="0">
                <a:latin typeface="Century Schoolbook (Headings)"/>
                <a:cs typeface="Calibri"/>
              </a:rPr>
              <a:t> </a:t>
            </a:r>
            <a:r>
              <a:rPr lang="en-US" sz="3000" dirty="0">
                <a:latin typeface="Century Schoolbook (Headings)"/>
                <a:cs typeface="Calibri"/>
              </a:rPr>
              <a:t>and</a:t>
            </a:r>
            <a:r>
              <a:rPr lang="en-US" sz="3000" spc="30" dirty="0">
                <a:latin typeface="Century Schoolbook (Headings)"/>
                <a:cs typeface="Calibri"/>
              </a:rPr>
              <a:t> </a:t>
            </a:r>
            <a:r>
              <a:rPr lang="en-US" sz="3000" spc="-10" dirty="0">
                <a:latin typeface="Century Schoolbook (Headings)"/>
                <a:cs typeface="Calibri"/>
              </a:rPr>
              <a:t>scale.</a:t>
            </a:r>
            <a:endParaRPr lang="en-US" sz="3000" dirty="0">
              <a:latin typeface="Century Schoolbook (Headings)"/>
              <a:cs typeface="Calibri"/>
            </a:endParaRPr>
          </a:p>
          <a:p>
            <a:pPr marL="470535" marR="3004820" indent="-4572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Century Schoolbook (Headings)"/>
                <a:cs typeface="Calibri"/>
              </a:rPr>
              <a:t>Allows</a:t>
            </a:r>
            <a:r>
              <a:rPr lang="en-US" sz="3000" spc="-55" dirty="0">
                <a:latin typeface="Century Schoolbook (Headings)"/>
                <a:cs typeface="Calibri"/>
              </a:rPr>
              <a:t> </a:t>
            </a:r>
            <a:r>
              <a:rPr lang="en-US" sz="3000" spc="120" dirty="0">
                <a:latin typeface="Century Schoolbook (Headings)"/>
                <a:cs typeface="Calibri"/>
              </a:rPr>
              <a:t>access</a:t>
            </a:r>
            <a:r>
              <a:rPr lang="en-US" sz="3000" spc="10" dirty="0">
                <a:latin typeface="Century Schoolbook (Headings)"/>
                <a:cs typeface="Calibri"/>
              </a:rPr>
              <a:t> </a:t>
            </a:r>
            <a:r>
              <a:rPr lang="en-US" sz="3000" spc="-20" dirty="0">
                <a:latin typeface="Century Schoolbook (Headings)"/>
                <a:cs typeface="Calibri"/>
              </a:rPr>
              <a:t>from </a:t>
            </a:r>
            <a:r>
              <a:rPr lang="en-US" sz="3000" spc="-25" dirty="0">
                <a:latin typeface="Century Schoolbook (Headings)"/>
                <a:cs typeface="Calibri"/>
              </a:rPr>
              <a:t>anywhere,</a:t>
            </a:r>
            <a:r>
              <a:rPr lang="en-US" sz="3000" spc="25" dirty="0">
                <a:latin typeface="Century Schoolbook (Headings)"/>
                <a:cs typeface="Calibri"/>
              </a:rPr>
              <a:t> </a:t>
            </a:r>
            <a:r>
              <a:rPr lang="en-US" sz="3000" dirty="0">
                <a:latin typeface="Century Schoolbook (Headings)"/>
                <a:cs typeface="Calibri"/>
              </a:rPr>
              <a:t>at</a:t>
            </a:r>
            <a:r>
              <a:rPr lang="en-US" sz="3000" spc="-45" dirty="0">
                <a:latin typeface="Century Schoolbook (Headings)"/>
                <a:cs typeface="Calibri"/>
              </a:rPr>
              <a:t> </a:t>
            </a:r>
            <a:r>
              <a:rPr lang="en-US" sz="3000" dirty="0">
                <a:latin typeface="Century Schoolbook (Headings)"/>
                <a:cs typeface="Calibri"/>
              </a:rPr>
              <a:t>any</a:t>
            </a:r>
            <a:r>
              <a:rPr lang="en-US" sz="3000" spc="-55" dirty="0">
                <a:latin typeface="Century Schoolbook (Headings)"/>
                <a:cs typeface="Calibri"/>
              </a:rPr>
              <a:t> </a:t>
            </a:r>
            <a:r>
              <a:rPr lang="en-US" sz="3000" spc="-20" dirty="0">
                <a:latin typeface="Century Schoolbook (Headings)"/>
                <a:cs typeface="Calibri"/>
              </a:rPr>
              <a:t>time.</a:t>
            </a:r>
            <a:endParaRPr lang="en-US" sz="3000" dirty="0">
              <a:latin typeface="Century Schoolbook (Headings)"/>
              <a:cs typeface="Calibri"/>
            </a:endParaRPr>
          </a:p>
          <a:p>
            <a:pPr marL="469900" indent="-457200">
              <a:lnSpc>
                <a:spcPts val="3620"/>
              </a:lnSpc>
              <a:spcBef>
                <a:spcPts val="202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Century Schoolbook (Headings)"/>
                <a:cs typeface="Calibri"/>
              </a:rPr>
              <a:t>Enables</a:t>
            </a:r>
            <a:r>
              <a:rPr lang="en-US" sz="3000" spc="335" dirty="0">
                <a:latin typeface="Century Schoolbook (Headings)"/>
                <a:cs typeface="Calibri"/>
              </a:rPr>
              <a:t> </a:t>
            </a:r>
            <a:r>
              <a:rPr lang="en-US" sz="3000" dirty="0">
                <a:latin typeface="Century Schoolbook (Headings)"/>
                <a:cs typeface="Calibri"/>
              </a:rPr>
              <a:t>seamless</a:t>
            </a:r>
            <a:r>
              <a:rPr lang="en-US" sz="3000" spc="290" dirty="0">
                <a:latin typeface="Century Schoolbook (Headings)"/>
                <a:cs typeface="Calibri"/>
              </a:rPr>
              <a:t> </a:t>
            </a:r>
            <a:r>
              <a:rPr lang="en-US" sz="3000" spc="-10" dirty="0">
                <a:latin typeface="Century Schoolbook (Headings)"/>
                <a:cs typeface="Calibri"/>
              </a:rPr>
              <a:t>transitions </a:t>
            </a:r>
            <a:r>
              <a:rPr lang="en-US" sz="3000" dirty="0">
                <a:latin typeface="Century Schoolbook (Headings)"/>
                <a:cs typeface="Calibri"/>
              </a:rPr>
              <a:t>between</a:t>
            </a:r>
            <a:r>
              <a:rPr lang="en-US" sz="3000" spc="240" dirty="0">
                <a:latin typeface="Century Schoolbook (Headings)"/>
                <a:cs typeface="Calibri"/>
              </a:rPr>
              <a:t> </a:t>
            </a:r>
            <a:r>
              <a:rPr lang="en-US" sz="3000" spc="60" dirty="0">
                <a:latin typeface="Century Schoolbook (Headings)"/>
                <a:cs typeface="Calibri"/>
              </a:rPr>
              <a:t>devices.</a:t>
            </a:r>
            <a:endParaRPr lang="en-US" sz="3000" dirty="0">
              <a:latin typeface="Century Schoolbook (Headings)"/>
              <a:cs typeface="Calibri"/>
            </a:endParaRPr>
          </a:p>
          <a:p>
            <a:pPr marL="476885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sz="3000" dirty="0">
              <a:latin typeface="Century Schoolbook (Headings)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55CA5FE-A22F-162A-A742-DE1522AA8C0A}"/>
              </a:ext>
            </a:extLst>
          </p:cNvPr>
          <p:cNvSpPr txBox="1"/>
          <p:nvPr/>
        </p:nvSpPr>
        <p:spPr>
          <a:xfrm>
            <a:off x="11404600" y="2089855"/>
            <a:ext cx="5228372" cy="139012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265" marR="5080" indent="-457200">
              <a:lnSpc>
                <a:spcPts val="3400"/>
              </a:lnSpc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sz="3250" dirty="0">
                <a:latin typeface="Century Schoolbook (Headings)"/>
                <a:cs typeface="Calibri"/>
              </a:rPr>
              <a:t>Enables</a:t>
            </a:r>
            <a:r>
              <a:rPr sz="3250" spc="145" dirty="0">
                <a:latin typeface="Century Schoolbook (Headings)"/>
                <a:cs typeface="Calibri"/>
              </a:rPr>
              <a:t> </a:t>
            </a:r>
            <a:r>
              <a:rPr sz="3250" dirty="0">
                <a:latin typeface="Century Schoolbook (Headings)"/>
                <a:cs typeface="Calibri"/>
              </a:rPr>
              <a:t>seamless</a:t>
            </a:r>
            <a:r>
              <a:rPr sz="3250" spc="210" dirty="0">
                <a:latin typeface="Century Schoolbook (Headings)"/>
                <a:cs typeface="Calibri"/>
              </a:rPr>
              <a:t> </a:t>
            </a:r>
            <a:r>
              <a:rPr sz="3250" spc="-50" dirty="0">
                <a:latin typeface="Century Schoolbook (Headings)"/>
                <a:cs typeface="Calibri"/>
              </a:rPr>
              <a:t>transitions </a:t>
            </a:r>
            <a:r>
              <a:rPr sz="3250" spc="-25" dirty="0">
                <a:latin typeface="Century Schoolbook (Headings)"/>
                <a:cs typeface="Calibri"/>
              </a:rPr>
              <a:t>between</a:t>
            </a:r>
            <a:r>
              <a:rPr sz="3250" spc="-125" dirty="0">
                <a:latin typeface="Century Schoolbook (Headings)"/>
                <a:cs typeface="Calibri"/>
              </a:rPr>
              <a:t> </a:t>
            </a:r>
            <a:r>
              <a:rPr sz="3250" spc="-10" dirty="0">
                <a:latin typeface="Century Schoolbook (Headings)"/>
                <a:cs typeface="Calibri"/>
              </a:rPr>
              <a:t>devices.</a:t>
            </a:r>
            <a:endParaRPr sz="3250" dirty="0">
              <a:latin typeface="Century Schoolbook (Headings)"/>
              <a:cs typeface="Calibri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15F8299E-ADBC-C73E-576D-67DCD4436A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852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D39CE030-5F93-8C93-7D33-DAFE2F93C2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37600" y="487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AE3843D-CD22-74B1-C201-050C78712F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90000" y="502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DF64D9-AF9B-92D4-6AA7-CFCAD1223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00" y="2784917"/>
            <a:ext cx="12141400" cy="80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8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9208" y="536344"/>
            <a:ext cx="13892784" cy="1050002"/>
          </a:xfrm>
          <a:prstGeom prst="rect">
            <a:avLst/>
          </a:prstGeom>
        </p:spPr>
        <p:txBody>
          <a:bodyPr vert="horz" wrap="square" lIns="0" tIns="171167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95"/>
              </a:spcBef>
            </a:pPr>
            <a:r>
              <a:rPr lang="en-IN" sz="5700" dirty="0"/>
              <a:t>Automation</a:t>
            </a:r>
            <a:r>
              <a:rPr lang="en-IN" sz="5700" spc="-275" dirty="0"/>
              <a:t> </a:t>
            </a:r>
            <a:r>
              <a:rPr lang="en-IN" sz="5700" spc="-65" dirty="0"/>
              <a:t>Handles</a:t>
            </a:r>
            <a:r>
              <a:rPr lang="en-IN" sz="5700" spc="-180" dirty="0"/>
              <a:t> </a:t>
            </a:r>
            <a:r>
              <a:rPr lang="en-IN" sz="5700" spc="75" dirty="0"/>
              <a:t>the</a:t>
            </a:r>
            <a:r>
              <a:rPr lang="en-IN" sz="5700" spc="-465" dirty="0"/>
              <a:t> </a:t>
            </a:r>
            <a:r>
              <a:rPr lang="en-IN" sz="5700" spc="-10" dirty="0"/>
              <a:t>Repetition</a:t>
            </a:r>
            <a:endParaRPr sz="5700" dirty="0"/>
          </a:p>
        </p:txBody>
      </p:sp>
      <p:sp>
        <p:nvSpPr>
          <p:cNvPr id="4" name="object 4"/>
          <p:cNvSpPr txBox="1"/>
          <p:nvPr/>
        </p:nvSpPr>
        <p:spPr>
          <a:xfrm>
            <a:off x="2413000" y="7370098"/>
            <a:ext cx="5562600" cy="1322157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430"/>
              </a:spcBef>
            </a:pPr>
            <a:r>
              <a:rPr sz="3400" dirty="0">
                <a:latin typeface="Century Schoolbook (Headings)"/>
                <a:cs typeface="Arial MT"/>
              </a:rPr>
              <a:t>Manual Work</a:t>
            </a:r>
          </a:p>
          <a:p>
            <a:pPr marL="469265" marR="5080" indent="-457200">
              <a:lnSpc>
                <a:spcPts val="2500"/>
              </a:lnSpc>
              <a:spcBef>
                <a:spcPts val="819"/>
              </a:spcBef>
              <a:buFont typeface="Arial" panose="020B0604020202020204" pitchFamily="34" charset="0"/>
              <a:buChar char="•"/>
            </a:pPr>
            <a:r>
              <a:rPr sz="2550" dirty="0">
                <a:latin typeface="Century Schoolbook (Headings)"/>
                <a:cs typeface="Arial MT"/>
              </a:rPr>
              <a:t>Repetitive tasks are handled without human intervention.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99800" y="7392357"/>
            <a:ext cx="4601667" cy="140679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030"/>
              </a:spcBef>
            </a:pPr>
            <a:r>
              <a:rPr sz="3450" dirty="0">
                <a:latin typeface="Century Schoolbook (Headings)"/>
                <a:cs typeface="Arial MT"/>
              </a:rPr>
              <a:t>Automated Work</a:t>
            </a:r>
          </a:p>
          <a:p>
            <a:pPr marL="355600" marR="5080" indent="-342900">
              <a:lnSpc>
                <a:spcPts val="2500"/>
              </a:lnSpc>
              <a:spcBef>
                <a:spcPts val="810"/>
              </a:spcBef>
              <a:buFont typeface="Arial" panose="020B0604020202020204" pitchFamily="34" charset="0"/>
              <a:buChar char="•"/>
            </a:pPr>
            <a:r>
              <a:rPr sz="2200" dirty="0">
                <a:latin typeface="Century Schoolbook (Headings)"/>
                <a:cs typeface="Arial MT"/>
              </a:rPr>
              <a:t>Result: Massive time savings and fewer mistakes.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95CBBA-9558-D12C-169A-126AE7DA3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25" y="2286000"/>
            <a:ext cx="11021100" cy="40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494" y="945032"/>
            <a:ext cx="13892784" cy="1466569"/>
          </a:xfrm>
          <a:prstGeom prst="rect">
            <a:avLst/>
          </a:prstGeom>
        </p:spPr>
        <p:txBody>
          <a:bodyPr vert="horz" wrap="square" lIns="0" tIns="431306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135"/>
              </a:spcBef>
            </a:pPr>
            <a:r>
              <a:rPr lang="en-IN" sz="6700" dirty="0">
                <a:solidFill>
                  <a:srgbClr val="313131"/>
                </a:solidFill>
              </a:rPr>
              <a:t>Smart</a:t>
            </a:r>
            <a:r>
              <a:rPr lang="en-IN" sz="6700" spc="-470" dirty="0">
                <a:solidFill>
                  <a:srgbClr val="313131"/>
                </a:solidFill>
              </a:rPr>
              <a:t> </a:t>
            </a:r>
            <a:r>
              <a:rPr lang="en-IN" sz="6700" dirty="0">
                <a:solidFill>
                  <a:srgbClr val="313131"/>
                </a:solidFill>
              </a:rPr>
              <a:t>Decision</a:t>
            </a:r>
            <a:r>
              <a:rPr lang="en-IN" sz="6700" spc="-305" dirty="0">
                <a:solidFill>
                  <a:srgbClr val="313131"/>
                </a:solidFill>
              </a:rPr>
              <a:t> </a:t>
            </a:r>
            <a:r>
              <a:rPr lang="en-IN" sz="6700" spc="-10" dirty="0">
                <a:solidFill>
                  <a:srgbClr val="313131"/>
                </a:solidFill>
              </a:rPr>
              <a:t>Support</a:t>
            </a:r>
            <a:endParaRPr sz="6700" dirty="0"/>
          </a:p>
        </p:txBody>
      </p:sp>
      <p:sp>
        <p:nvSpPr>
          <p:cNvPr id="4" name="object 4"/>
          <p:cNvSpPr txBox="1"/>
          <p:nvPr/>
        </p:nvSpPr>
        <p:spPr>
          <a:xfrm>
            <a:off x="1019494" y="3285066"/>
            <a:ext cx="7184706" cy="4407617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591185" marR="5080" indent="-571500">
              <a:lnSpc>
                <a:spcPts val="370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r>
              <a:rPr lang="en-US" sz="3600" spc="-30" dirty="0">
                <a:latin typeface="+mj-lt"/>
                <a:cs typeface="Arial MT"/>
              </a:rPr>
              <a:t>Technology</a:t>
            </a:r>
            <a:r>
              <a:rPr lang="en-US" sz="3600" spc="25" dirty="0">
                <a:latin typeface="+mj-lt"/>
                <a:cs typeface="Arial MT"/>
              </a:rPr>
              <a:t> </a:t>
            </a:r>
            <a:r>
              <a:rPr lang="en-US" sz="3600" dirty="0">
                <a:latin typeface="+mj-lt"/>
                <a:cs typeface="Arial MT"/>
              </a:rPr>
              <a:t>helps</a:t>
            </a:r>
            <a:r>
              <a:rPr lang="en-US" sz="3600" spc="-70" dirty="0">
                <a:latin typeface="+mj-lt"/>
                <a:cs typeface="Arial MT"/>
              </a:rPr>
              <a:t> </a:t>
            </a:r>
            <a:r>
              <a:rPr lang="en-US" sz="3600" dirty="0">
                <a:latin typeface="+mj-lt"/>
                <a:cs typeface="Arial MT"/>
              </a:rPr>
              <a:t>us</a:t>
            </a:r>
            <a:r>
              <a:rPr lang="en-US" sz="3600" spc="-229" dirty="0">
                <a:latin typeface="+mj-lt"/>
                <a:cs typeface="Arial MT"/>
              </a:rPr>
              <a:t> </a:t>
            </a:r>
            <a:r>
              <a:rPr lang="en-US" sz="3600" spc="-35" dirty="0">
                <a:latin typeface="+mj-lt"/>
                <a:cs typeface="Arial MT"/>
              </a:rPr>
              <a:t>make</a:t>
            </a:r>
            <a:r>
              <a:rPr lang="en-US" sz="3600" spc="-80" dirty="0">
                <a:latin typeface="+mj-lt"/>
                <a:cs typeface="Arial MT"/>
              </a:rPr>
              <a:t> </a:t>
            </a:r>
            <a:r>
              <a:rPr lang="en-US" sz="3600" spc="-10" dirty="0">
                <a:latin typeface="+mj-lt"/>
                <a:cs typeface="Arial MT"/>
              </a:rPr>
              <a:t>better, </a:t>
            </a:r>
            <a:r>
              <a:rPr lang="en-US" sz="3600" dirty="0">
                <a:latin typeface="+mj-lt"/>
                <a:cs typeface="Arial MT"/>
              </a:rPr>
              <a:t>data-driven</a:t>
            </a:r>
            <a:r>
              <a:rPr lang="en-US" sz="3600" spc="360" dirty="0">
                <a:latin typeface="+mj-lt"/>
                <a:cs typeface="Arial MT"/>
              </a:rPr>
              <a:t> </a:t>
            </a:r>
            <a:r>
              <a:rPr lang="en-US" sz="3600" spc="-10" dirty="0">
                <a:latin typeface="+mj-lt"/>
                <a:cs typeface="Arial MT"/>
              </a:rPr>
              <a:t>decisions.</a:t>
            </a:r>
            <a:endParaRPr lang="en-US" sz="3600" dirty="0">
              <a:latin typeface="+mj-lt"/>
              <a:cs typeface="Arial MT"/>
            </a:endParaRPr>
          </a:p>
          <a:p>
            <a:pPr marL="592455" marR="1108710" indent="-571500">
              <a:lnSpc>
                <a:spcPts val="3700"/>
              </a:lnSpc>
              <a:spcBef>
                <a:spcPts val="3700"/>
              </a:spcBef>
              <a:buFont typeface="Arial" panose="020B0604020202020204" pitchFamily="34" charset="0"/>
              <a:buChar char="•"/>
            </a:pPr>
            <a:r>
              <a:rPr lang="en-US" sz="3600" spc="-140" dirty="0">
                <a:latin typeface="+mj-lt"/>
                <a:cs typeface="Arial MT"/>
              </a:rPr>
              <a:t>AI</a:t>
            </a:r>
            <a:r>
              <a:rPr lang="en-US" sz="3600" spc="-55" dirty="0">
                <a:latin typeface="+mj-lt"/>
                <a:cs typeface="Arial MT"/>
              </a:rPr>
              <a:t> </a:t>
            </a:r>
            <a:r>
              <a:rPr lang="en-US" sz="3600" spc="-25" dirty="0">
                <a:latin typeface="+mj-lt"/>
                <a:cs typeface="Arial MT"/>
              </a:rPr>
              <a:t>analyzes</a:t>
            </a:r>
            <a:r>
              <a:rPr lang="en-US" sz="3600" spc="140" dirty="0">
                <a:latin typeface="+mj-lt"/>
                <a:cs typeface="Arial MT"/>
              </a:rPr>
              <a:t> </a:t>
            </a:r>
            <a:r>
              <a:rPr lang="en-US" sz="3600" dirty="0">
                <a:latin typeface="+mj-lt"/>
                <a:cs typeface="Arial MT"/>
              </a:rPr>
              <a:t>patterns</a:t>
            </a:r>
            <a:r>
              <a:rPr lang="en-US" sz="3600" spc="160" dirty="0">
                <a:latin typeface="+mj-lt"/>
                <a:cs typeface="Arial MT"/>
              </a:rPr>
              <a:t> </a:t>
            </a:r>
            <a:r>
              <a:rPr lang="en-US" sz="3600" dirty="0">
                <a:latin typeface="+mj-lt"/>
                <a:cs typeface="Arial MT"/>
              </a:rPr>
              <a:t>to</a:t>
            </a:r>
            <a:r>
              <a:rPr lang="en-US" sz="3600" spc="85" dirty="0">
                <a:latin typeface="+mj-lt"/>
                <a:cs typeface="Arial MT"/>
              </a:rPr>
              <a:t> </a:t>
            </a:r>
            <a:r>
              <a:rPr lang="en-US" sz="3600" spc="-20" dirty="0">
                <a:latin typeface="+mj-lt"/>
                <a:cs typeface="Arial MT"/>
              </a:rPr>
              <a:t>give </a:t>
            </a:r>
            <a:r>
              <a:rPr lang="en-US" sz="3600" spc="-10" dirty="0">
                <a:latin typeface="+mj-lt"/>
                <a:cs typeface="Arial MT"/>
              </a:rPr>
              <a:t>suggestions.</a:t>
            </a:r>
            <a:endParaRPr lang="en-US" sz="3600" dirty="0">
              <a:latin typeface="+mj-lt"/>
              <a:cs typeface="Arial MT"/>
            </a:endParaRPr>
          </a:p>
          <a:p>
            <a:pPr marL="583565" marR="1300480" indent="-571500">
              <a:lnSpc>
                <a:spcPts val="3650"/>
              </a:lnSpc>
              <a:spcBef>
                <a:spcPts val="3790"/>
              </a:spcBef>
              <a:buFont typeface="Arial" panose="020B0604020202020204" pitchFamily="34" charset="0"/>
              <a:buChar char="•"/>
            </a:pPr>
            <a:r>
              <a:rPr lang="en-US" sz="3600" spc="-40" dirty="0">
                <a:latin typeface="+mj-lt"/>
                <a:cs typeface="Arial MT"/>
              </a:rPr>
              <a:t>Helps</a:t>
            </a:r>
            <a:r>
              <a:rPr lang="en-US" sz="3600" spc="-200" dirty="0">
                <a:latin typeface="+mj-lt"/>
                <a:cs typeface="Arial MT"/>
              </a:rPr>
              <a:t> </a:t>
            </a:r>
            <a:r>
              <a:rPr lang="en-US" sz="3600" spc="-10" dirty="0">
                <a:latin typeface="+mj-lt"/>
                <a:cs typeface="Arial MT"/>
              </a:rPr>
              <a:t>us</a:t>
            </a:r>
            <a:r>
              <a:rPr lang="en-US" sz="3600" spc="-225" dirty="0">
                <a:latin typeface="+mj-lt"/>
                <a:cs typeface="Arial MT"/>
              </a:rPr>
              <a:t> </a:t>
            </a:r>
            <a:r>
              <a:rPr lang="en-US" sz="3600" dirty="0">
                <a:latin typeface="+mj-lt"/>
                <a:cs typeface="Arial MT"/>
              </a:rPr>
              <a:t>decide</a:t>
            </a:r>
            <a:r>
              <a:rPr lang="en-US" sz="3600" spc="-145" dirty="0">
                <a:latin typeface="+mj-lt"/>
                <a:cs typeface="Arial MT"/>
              </a:rPr>
              <a:t> </a:t>
            </a:r>
            <a:r>
              <a:rPr lang="en-US" sz="3600" dirty="0">
                <a:latin typeface="+mj-lt"/>
                <a:cs typeface="Arial MT"/>
              </a:rPr>
              <a:t>faster</a:t>
            </a:r>
            <a:r>
              <a:rPr lang="en-US" sz="3600" spc="-190" dirty="0">
                <a:latin typeface="+mj-lt"/>
                <a:cs typeface="Arial MT"/>
              </a:rPr>
              <a:t> </a:t>
            </a:r>
            <a:r>
              <a:rPr lang="en-US" sz="3600" spc="-80" dirty="0">
                <a:latin typeface="+mj-lt"/>
                <a:cs typeface="Arial MT"/>
              </a:rPr>
              <a:t>and </a:t>
            </a:r>
            <a:r>
              <a:rPr lang="en-US" sz="3600" spc="-10" dirty="0">
                <a:latin typeface="+mj-lt"/>
                <a:cs typeface="Arial MT"/>
              </a:rPr>
              <a:t>smarter.</a:t>
            </a:r>
            <a:endParaRPr lang="en-US" sz="3600" dirty="0">
              <a:latin typeface="+mj-lt"/>
              <a:cs typeface="Arial MT"/>
            </a:endParaRPr>
          </a:p>
          <a:p>
            <a:pPr marL="476885" marR="5080" indent="-457200">
              <a:lnSpc>
                <a:spcPts val="3700"/>
              </a:lnSpc>
              <a:spcBef>
                <a:spcPts val="470"/>
              </a:spcBef>
              <a:buFont typeface="Arial" panose="020B0604020202020204" pitchFamily="34" charset="0"/>
              <a:buChar char="•"/>
            </a:pPr>
            <a:endParaRPr sz="3400" dirty="0">
              <a:latin typeface="+mj-l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6F80C-283B-F28B-5D78-1E27D5295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00" y="2133600"/>
            <a:ext cx="6961624" cy="6674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7280" y="828675"/>
            <a:ext cx="13892784" cy="12202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7850" spc="-20" dirty="0">
                <a:solidFill>
                  <a:srgbClr val="2F2F2F"/>
                </a:solidFill>
              </a:rPr>
              <a:t>Mastering</a:t>
            </a:r>
            <a:r>
              <a:rPr lang="en-IN" sz="7850" spc="-465" dirty="0">
                <a:solidFill>
                  <a:srgbClr val="2F2F2F"/>
                </a:solidFill>
              </a:rPr>
              <a:t> </a:t>
            </a:r>
            <a:r>
              <a:rPr lang="en-IN" sz="7850" spc="-185" dirty="0">
                <a:solidFill>
                  <a:srgbClr val="2F2F2F"/>
                </a:solidFill>
              </a:rPr>
              <a:t>Time</a:t>
            </a:r>
            <a:r>
              <a:rPr lang="en-IN" sz="7850" spc="-595" dirty="0">
                <a:solidFill>
                  <a:srgbClr val="2F2F2F"/>
                </a:solidFill>
              </a:rPr>
              <a:t> </a:t>
            </a:r>
            <a:r>
              <a:rPr lang="en-IN" sz="7850" spc="-120" dirty="0">
                <a:solidFill>
                  <a:srgbClr val="2F2F2F"/>
                </a:solidFill>
              </a:rPr>
              <a:t>Management</a:t>
            </a:r>
            <a:endParaRPr sz="7850" dirty="0"/>
          </a:p>
        </p:txBody>
      </p:sp>
      <p:sp>
        <p:nvSpPr>
          <p:cNvPr id="5" name="object 5"/>
          <p:cNvSpPr txBox="1"/>
          <p:nvPr/>
        </p:nvSpPr>
        <p:spPr>
          <a:xfrm>
            <a:off x="1097280" y="2819400"/>
            <a:ext cx="7640320" cy="25506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181818"/>
                </a:solidFill>
                <a:latin typeface="+mj-lt"/>
                <a:cs typeface="Arial MT"/>
              </a:rPr>
              <a:t>Smart</a:t>
            </a:r>
            <a:r>
              <a:rPr lang="en-IN" sz="3200" spc="-200" dirty="0">
                <a:solidFill>
                  <a:srgbClr val="181818"/>
                </a:solidFill>
                <a:latin typeface="+mj-lt"/>
                <a:cs typeface="Arial MT"/>
              </a:rPr>
              <a:t> </a:t>
            </a:r>
            <a:r>
              <a:rPr lang="en-IN" sz="3200" spc="-45" dirty="0">
                <a:solidFill>
                  <a:srgbClr val="131313"/>
                </a:solidFill>
                <a:latin typeface="+mj-lt"/>
                <a:cs typeface="Arial MT"/>
              </a:rPr>
              <a:t>reminders </a:t>
            </a:r>
            <a:r>
              <a:rPr lang="en-IN" sz="3200" dirty="0">
                <a:solidFill>
                  <a:srgbClr val="1C1C1C"/>
                </a:solidFill>
                <a:latin typeface="+mj-lt"/>
                <a:cs typeface="Arial MT"/>
              </a:rPr>
              <a:t>prevent</a:t>
            </a:r>
            <a:r>
              <a:rPr lang="en-IN" sz="3200" spc="-5" dirty="0">
                <a:solidFill>
                  <a:srgbClr val="1C1C1C"/>
                </a:solidFill>
                <a:latin typeface="+mj-lt"/>
                <a:cs typeface="Arial MT"/>
              </a:rPr>
              <a:t> </a:t>
            </a:r>
            <a:r>
              <a:rPr lang="en-IN" sz="3200" spc="-10" dirty="0">
                <a:solidFill>
                  <a:srgbClr val="181818"/>
                </a:solidFill>
                <a:latin typeface="+mj-lt"/>
                <a:cs typeface="Arial MT"/>
              </a:rPr>
              <a:t>delays.</a:t>
            </a:r>
            <a:endParaRPr lang="en-IN" sz="3200" dirty="0">
              <a:latin typeface="+mj-lt"/>
              <a:cs typeface="Arial M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spc="55" dirty="0">
                <a:solidFill>
                  <a:srgbClr val="0F0F0F"/>
                </a:solidFill>
                <a:latin typeface="+mj-lt"/>
                <a:cs typeface="Calibri"/>
              </a:rPr>
              <a:t>Balances</a:t>
            </a:r>
            <a:r>
              <a:rPr lang="en-US" sz="3200" spc="229" dirty="0">
                <a:solidFill>
                  <a:srgbClr val="0F0F0F"/>
                </a:solidFill>
                <a:latin typeface="+mj-lt"/>
                <a:cs typeface="Calibri"/>
              </a:rPr>
              <a:t> </a:t>
            </a:r>
            <a:r>
              <a:rPr lang="en-US" sz="3200" spc="90" dirty="0">
                <a:solidFill>
                  <a:srgbClr val="131313"/>
                </a:solidFill>
                <a:latin typeface="+mj-lt"/>
                <a:cs typeface="Calibri"/>
              </a:rPr>
              <a:t>study,</a:t>
            </a:r>
            <a:r>
              <a:rPr lang="en-US" sz="3200" spc="204" dirty="0">
                <a:solidFill>
                  <a:srgbClr val="131313"/>
                </a:solidFill>
                <a:latin typeface="+mj-lt"/>
                <a:cs typeface="Calibri"/>
              </a:rPr>
              <a:t> </a:t>
            </a:r>
            <a:r>
              <a:rPr lang="en-US" sz="3200" spc="135" dirty="0">
                <a:solidFill>
                  <a:srgbClr val="161616"/>
                </a:solidFill>
                <a:latin typeface="+mj-lt"/>
                <a:cs typeface="Calibri"/>
              </a:rPr>
              <a:t>and</a:t>
            </a:r>
            <a:r>
              <a:rPr lang="en-US" sz="3200" spc="125" dirty="0">
                <a:solidFill>
                  <a:srgbClr val="161616"/>
                </a:solidFill>
                <a:latin typeface="+mj-lt"/>
                <a:cs typeface="Calibri"/>
              </a:rPr>
              <a:t> </a:t>
            </a:r>
            <a:r>
              <a:rPr lang="en-US" sz="3200" spc="-10" dirty="0">
                <a:solidFill>
                  <a:srgbClr val="131313"/>
                </a:solidFill>
                <a:latin typeface="+mj-lt"/>
                <a:cs typeface="Calibri"/>
              </a:rPr>
              <a:t>life,</a:t>
            </a:r>
            <a:endParaRPr lang="en-US" sz="3200" dirty="0">
              <a:latin typeface="+mj-lt"/>
              <a:cs typeface="Calibri"/>
            </a:endParaRPr>
          </a:p>
          <a:p>
            <a:pPr marL="478155" indent="-457200">
              <a:lnSpc>
                <a:spcPts val="4035"/>
              </a:lnSpc>
              <a:buFont typeface="Arial" panose="020B0604020202020204" pitchFamily="34" charset="0"/>
              <a:buChar char="•"/>
            </a:pPr>
            <a:r>
              <a:rPr lang="en-US" sz="3200" spc="45" dirty="0">
                <a:solidFill>
                  <a:srgbClr val="161616"/>
                </a:solidFill>
                <a:latin typeface="+mj-lt"/>
                <a:cs typeface="Calibri"/>
              </a:rPr>
              <a:t>dynamic</a:t>
            </a:r>
            <a:r>
              <a:rPr lang="en-US" sz="3200" spc="265" dirty="0">
                <a:solidFill>
                  <a:srgbClr val="161616"/>
                </a:solidFill>
                <a:latin typeface="+mj-lt"/>
                <a:cs typeface="Calibri"/>
              </a:rPr>
              <a:t> </a:t>
            </a:r>
            <a:r>
              <a:rPr lang="en-US" sz="3200" spc="-10" dirty="0">
                <a:solidFill>
                  <a:srgbClr val="161616"/>
                </a:solidFill>
                <a:latin typeface="+mj-lt"/>
                <a:cs typeface="Calibri"/>
              </a:rPr>
              <a:t>calendars</a:t>
            </a:r>
            <a:endParaRPr lang="en-US" sz="3200" dirty="0">
              <a:latin typeface="+mj-lt"/>
              <a:cs typeface="Calibri"/>
            </a:endParaRPr>
          </a:p>
          <a:p>
            <a:pPr marL="469900" indent="-457200">
              <a:lnSpc>
                <a:spcPts val="3854"/>
              </a:lnSpc>
              <a:buFont typeface="Arial" panose="020B0604020202020204" pitchFamily="34" charset="0"/>
              <a:buChar char="•"/>
            </a:pPr>
            <a:r>
              <a:rPr lang="en-US" sz="3200" spc="50" dirty="0">
                <a:solidFill>
                  <a:srgbClr val="111111"/>
                </a:solidFill>
                <a:latin typeface="+mj-lt"/>
                <a:cs typeface="Calibri"/>
              </a:rPr>
              <a:t>structure</a:t>
            </a:r>
            <a:r>
              <a:rPr lang="en-US" sz="3200" spc="320" dirty="0">
                <a:solidFill>
                  <a:srgbClr val="111111"/>
                </a:solidFill>
                <a:latin typeface="+mj-lt"/>
                <a:cs typeface="Calibri"/>
              </a:rPr>
              <a:t> </a:t>
            </a:r>
            <a:r>
              <a:rPr lang="en-US" sz="3200" dirty="0">
                <a:solidFill>
                  <a:srgbClr val="181818"/>
                </a:solidFill>
                <a:latin typeface="+mj-lt"/>
                <a:cs typeface="Calibri"/>
              </a:rPr>
              <a:t>the</a:t>
            </a:r>
            <a:r>
              <a:rPr lang="en-US" sz="3200" spc="235" dirty="0">
                <a:solidFill>
                  <a:srgbClr val="181818"/>
                </a:solidFill>
                <a:latin typeface="+mj-lt"/>
                <a:cs typeface="Calibri"/>
              </a:rPr>
              <a:t> </a:t>
            </a:r>
            <a:r>
              <a:rPr lang="en-US" sz="3200" spc="45" dirty="0">
                <a:solidFill>
                  <a:srgbClr val="111111"/>
                </a:solidFill>
                <a:latin typeface="+mj-lt"/>
                <a:cs typeface="Calibri"/>
              </a:rPr>
              <a:t>day.</a:t>
            </a:r>
            <a:endParaRPr lang="en-US" sz="3200" dirty="0">
              <a:latin typeface="+mj-lt"/>
              <a:cs typeface="Calibri"/>
            </a:endParaRPr>
          </a:p>
          <a:p>
            <a:pPr marL="5223510" indent="-457200" algn="l">
              <a:lnSpc>
                <a:spcPts val="4085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endParaRPr sz="3450" dirty="0">
              <a:latin typeface="+mj-lt"/>
              <a:cs typeface="Calib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815DD9-D6AC-A66A-EB38-D009CEEC9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480" y="3312876"/>
            <a:ext cx="104965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7077707-FB94-7BBE-31F4-DEA09C3D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612" y="0"/>
            <a:ext cx="6929762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096DA4EA-C03C-1066-4206-51C34CD00E20}"/>
              </a:ext>
            </a:extLst>
          </p:cNvPr>
          <p:cNvSpPr txBox="1">
            <a:spLocks/>
          </p:cNvSpPr>
          <p:nvPr/>
        </p:nvSpPr>
        <p:spPr>
          <a:xfrm>
            <a:off x="508000" y="1329722"/>
            <a:ext cx="12877800" cy="2175083"/>
          </a:xfrm>
          <a:prstGeom prst="rect">
            <a:avLst/>
          </a:prstGeom>
        </p:spPr>
        <p:txBody>
          <a:bodyPr vert="horz" wrap="square" lIns="0" tIns="252095" rIns="0" bIns="0" rtlCol="0">
            <a:spAutoFit/>
          </a:bodyPr>
          <a:lstStyle>
            <a:lvl1pPr>
              <a:defRPr sz="75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 marR="5080" indent="17780">
              <a:lnSpc>
                <a:spcPct val="80300"/>
              </a:lnSpc>
              <a:spcBef>
                <a:spcPts val="1985"/>
              </a:spcBef>
            </a:pPr>
            <a:r>
              <a:rPr lang="en-IN" sz="7800" spc="-45" dirty="0">
                <a:solidFill>
                  <a:srgbClr val="282828"/>
                </a:solidFill>
                <a:latin typeface="+mj-lt"/>
              </a:rPr>
              <a:t>Reducing </a:t>
            </a:r>
            <a:r>
              <a:rPr lang="en-IN" sz="7800" spc="-165" dirty="0">
                <a:solidFill>
                  <a:srgbClr val="282828"/>
                </a:solidFill>
                <a:latin typeface="+mj-lt"/>
              </a:rPr>
              <a:t>Information </a:t>
            </a:r>
            <a:r>
              <a:rPr lang="en-IN" sz="7800" spc="-490" dirty="0">
                <a:solidFill>
                  <a:srgbClr val="282828"/>
                </a:solidFill>
                <a:latin typeface="+mj-lt"/>
              </a:rPr>
              <a:t>Overload</a:t>
            </a:r>
            <a:endParaRPr lang="en-IN" sz="7800" dirty="0">
              <a:latin typeface="+mj-lt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1005705-03AF-9EFB-3803-68469FE5F41E}"/>
              </a:ext>
            </a:extLst>
          </p:cNvPr>
          <p:cNvSpPr txBox="1"/>
          <p:nvPr/>
        </p:nvSpPr>
        <p:spPr>
          <a:xfrm>
            <a:off x="640073" y="3924652"/>
            <a:ext cx="6929762" cy="1223797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indent="8255">
              <a:lnSpc>
                <a:spcPct val="92000"/>
              </a:lnSpc>
              <a:spcBef>
                <a:spcPts val="490"/>
              </a:spcBef>
            </a:pPr>
            <a:r>
              <a:rPr sz="4100" spc="-390" dirty="0">
                <a:solidFill>
                  <a:srgbClr val="181818"/>
                </a:solidFill>
                <a:latin typeface="+mj-lt"/>
                <a:cs typeface="Arial MT"/>
              </a:rPr>
              <a:t>AI</a:t>
            </a:r>
            <a:r>
              <a:rPr sz="4100" spc="-130" dirty="0">
                <a:solidFill>
                  <a:srgbClr val="181818"/>
                </a:solidFill>
                <a:latin typeface="+mj-lt"/>
                <a:cs typeface="Arial MT"/>
              </a:rPr>
              <a:t> </a:t>
            </a:r>
            <a:r>
              <a:rPr sz="4100" spc="-125" dirty="0">
                <a:solidFill>
                  <a:srgbClr val="1C1C1C"/>
                </a:solidFill>
                <a:latin typeface="+mj-lt"/>
                <a:cs typeface="Arial MT"/>
              </a:rPr>
              <a:t>acts</a:t>
            </a:r>
            <a:r>
              <a:rPr sz="4100" spc="-160" dirty="0">
                <a:solidFill>
                  <a:srgbClr val="1C1C1C"/>
                </a:solidFill>
                <a:latin typeface="+mj-lt"/>
                <a:cs typeface="Arial MT"/>
              </a:rPr>
              <a:t> </a:t>
            </a:r>
            <a:r>
              <a:rPr sz="4100" spc="-325" dirty="0">
                <a:solidFill>
                  <a:srgbClr val="232323"/>
                </a:solidFill>
                <a:latin typeface="+mj-lt"/>
                <a:cs typeface="Arial MT"/>
              </a:rPr>
              <a:t>as</a:t>
            </a:r>
            <a:r>
              <a:rPr sz="4100" spc="-120" dirty="0">
                <a:solidFill>
                  <a:srgbClr val="232323"/>
                </a:solidFill>
                <a:latin typeface="+mj-lt"/>
                <a:cs typeface="Arial MT"/>
              </a:rPr>
              <a:t> </a:t>
            </a:r>
            <a:r>
              <a:rPr sz="4100" spc="-455" dirty="0">
                <a:solidFill>
                  <a:srgbClr val="232323"/>
                </a:solidFill>
                <a:latin typeface="+mj-lt"/>
                <a:cs typeface="Arial MT"/>
              </a:rPr>
              <a:t>a</a:t>
            </a:r>
            <a:r>
              <a:rPr sz="4100" spc="-55" dirty="0">
                <a:solidFill>
                  <a:srgbClr val="232323"/>
                </a:solidFill>
                <a:latin typeface="+mj-lt"/>
                <a:cs typeface="Arial MT"/>
              </a:rPr>
              <a:t> </a:t>
            </a:r>
            <a:r>
              <a:rPr sz="4100" spc="-30" dirty="0">
                <a:solidFill>
                  <a:srgbClr val="161616"/>
                </a:solidFill>
                <a:latin typeface="+mj-lt"/>
                <a:cs typeface="Arial MT"/>
              </a:rPr>
              <a:t>filter</a:t>
            </a:r>
            <a:r>
              <a:rPr sz="4100" spc="-235" dirty="0">
                <a:solidFill>
                  <a:srgbClr val="161616"/>
                </a:solidFill>
                <a:latin typeface="+mj-lt"/>
                <a:cs typeface="Arial MT"/>
              </a:rPr>
              <a:t> </a:t>
            </a:r>
            <a:r>
              <a:rPr sz="4100" spc="-25" dirty="0">
                <a:solidFill>
                  <a:srgbClr val="232323"/>
                </a:solidFill>
                <a:latin typeface="+mj-lt"/>
                <a:cs typeface="Arial MT"/>
              </a:rPr>
              <a:t>to </a:t>
            </a:r>
            <a:r>
              <a:rPr sz="4100" spc="-295" dirty="0">
                <a:solidFill>
                  <a:srgbClr val="181818"/>
                </a:solidFill>
                <a:latin typeface="+mj-lt"/>
                <a:cs typeface="Arial MT"/>
              </a:rPr>
              <a:t>summarize</a:t>
            </a:r>
            <a:r>
              <a:rPr sz="4100" spc="195" dirty="0">
                <a:solidFill>
                  <a:srgbClr val="181818"/>
                </a:solidFill>
                <a:latin typeface="+mj-lt"/>
                <a:cs typeface="Arial MT"/>
              </a:rPr>
              <a:t> </a:t>
            </a:r>
            <a:r>
              <a:rPr sz="4100" spc="-155" dirty="0">
                <a:solidFill>
                  <a:srgbClr val="111111"/>
                </a:solidFill>
                <a:latin typeface="+mj-lt"/>
                <a:cs typeface="Arial MT"/>
              </a:rPr>
              <a:t>important </a:t>
            </a:r>
            <a:r>
              <a:rPr sz="4100" spc="-20" dirty="0">
                <a:solidFill>
                  <a:srgbClr val="111111"/>
                </a:solidFill>
                <a:latin typeface="+mj-lt"/>
                <a:cs typeface="Arial MT"/>
              </a:rPr>
              <a:t>content.</a:t>
            </a:r>
            <a:endParaRPr sz="4100" dirty="0">
              <a:latin typeface="+mj-lt"/>
              <a:cs typeface="Arial MT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5F23FC0-E37B-3F75-EB80-CA608D2E91E8}"/>
              </a:ext>
            </a:extLst>
          </p:cNvPr>
          <p:cNvSpPr txBox="1"/>
          <p:nvPr/>
        </p:nvSpPr>
        <p:spPr>
          <a:xfrm>
            <a:off x="15765146" y="2209800"/>
            <a:ext cx="135445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09" dirty="0">
                <a:latin typeface="+mj-lt"/>
                <a:cs typeface="Consolas"/>
              </a:rPr>
              <a:t>AllData</a:t>
            </a:r>
            <a:endParaRPr sz="3400" dirty="0">
              <a:latin typeface="+mj-lt"/>
              <a:cs typeface="Consolas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E265DF7-A2C5-5FAA-8AF3-3225D73C489B}"/>
              </a:ext>
            </a:extLst>
          </p:cNvPr>
          <p:cNvSpPr txBox="1"/>
          <p:nvPr/>
        </p:nvSpPr>
        <p:spPr>
          <a:xfrm>
            <a:off x="13529787" y="8763000"/>
            <a:ext cx="381841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dirty="0">
                <a:latin typeface="+mj-lt"/>
                <a:cs typeface="Arial MT"/>
              </a:rPr>
              <a:t>Important</a:t>
            </a:r>
            <a:r>
              <a:rPr sz="3200" spc="95" dirty="0">
                <a:latin typeface="+mj-lt"/>
                <a:cs typeface="Arial MT"/>
              </a:rPr>
              <a:t> </a:t>
            </a:r>
            <a:r>
              <a:rPr sz="3200" spc="-10" dirty="0">
                <a:latin typeface="+mj-lt"/>
                <a:cs typeface="Arial MT"/>
              </a:rPr>
              <a:t>Insights</a:t>
            </a:r>
            <a:endParaRPr sz="3200" dirty="0">
              <a:latin typeface="+mj-l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1996379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109</TotalTime>
  <Words>411</Words>
  <Application>Microsoft Office PowerPoint</Application>
  <PresentationFormat>Custom</PresentationFormat>
  <Paragraphs>73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View</vt:lpstr>
      <vt:lpstr>PowerPoint Presentation</vt:lpstr>
      <vt:lpstr>Productivity is Not About</vt:lpstr>
      <vt:lpstr>What Hidden Technology? </vt:lpstr>
      <vt:lpstr>Artificial Intelligence in Daily Life</vt:lpstr>
      <vt:lpstr>The Power of Cloud Technology</vt:lpstr>
      <vt:lpstr>Automation Handles the Repetition</vt:lpstr>
      <vt:lpstr>Smart Decision Support</vt:lpstr>
      <vt:lpstr>Mastering Time Management</vt:lpstr>
      <vt:lpstr>PowerPoint Presentation</vt:lpstr>
      <vt:lpstr>Smart Collaboration</vt:lpstr>
      <vt:lpstr>Small Features, Big Impact</vt:lpstr>
      <vt:lpstr>The Benefits Hidden Technology</vt:lpstr>
      <vt:lpstr>Challenges to Remember</vt:lpstr>
      <vt:lpstr>The Future of Productivity Technology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jatin tank</dc:creator>
  <cp:lastModifiedBy>jatin tank</cp:lastModifiedBy>
  <cp:revision>38</cp:revision>
  <dcterms:created xsi:type="dcterms:W3CDTF">2026-02-03T09:06:47Z</dcterms:created>
  <dcterms:modified xsi:type="dcterms:W3CDTF">2026-02-03T12:17:48Z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2026-02-03T00:00:00Z</vt:filetime>
  </property>
  <property fmtid="{D5CDD505-2E9C-101B-9397-08002B2CF9AE}" pid="3" name="LastSaved">
    <vt:filetime>2026-02-03T00:00:00Z</vt:filetime>
  </property>
</Properties>
</file>